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525" r:id="rId3"/>
    <p:sldId id="530" r:id="rId4"/>
    <p:sldId id="1131" r:id="rId5"/>
    <p:sldId id="257" r:id="rId6"/>
    <p:sldId id="1122" r:id="rId7"/>
    <p:sldId id="1121" r:id="rId8"/>
    <p:sldId id="1126" r:id="rId9"/>
    <p:sldId id="527" r:id="rId10"/>
    <p:sldId id="529" r:id="rId11"/>
    <p:sldId id="526" r:id="rId12"/>
    <p:sldId id="1111" r:id="rId13"/>
    <p:sldId id="528" r:id="rId14"/>
    <p:sldId id="532" r:id="rId15"/>
    <p:sldId id="1112" r:id="rId16"/>
    <p:sldId id="1117" r:id="rId17"/>
    <p:sldId id="533" r:id="rId18"/>
    <p:sldId id="534" r:id="rId19"/>
    <p:sldId id="536" r:id="rId20"/>
    <p:sldId id="1114" r:id="rId21"/>
    <p:sldId id="1113" r:id="rId22"/>
    <p:sldId id="1115" r:id="rId23"/>
    <p:sldId id="1128" r:id="rId24"/>
    <p:sldId id="1118" r:id="rId25"/>
    <p:sldId id="1123" r:id="rId26"/>
    <p:sldId id="1116" r:id="rId27"/>
    <p:sldId id="1119" r:id="rId28"/>
    <p:sldId id="1130" r:id="rId29"/>
    <p:sldId id="1129" r:id="rId30"/>
    <p:sldId id="1120" r:id="rId31"/>
    <p:sldId id="1127" r:id="rId32"/>
    <p:sldId id="1132" r:id="rId33"/>
    <p:sldId id="1133" r:id="rId34"/>
    <p:sldId id="5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54E"/>
    <a:srgbClr val="F3603B"/>
    <a:srgbClr val="71C3BE"/>
    <a:srgbClr val="F5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9C18D-A9A6-4A10-AE28-1E578658B9E9}" v="902" dt="2022-06-22T22:42:14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e, Kathleen S" userId="0ed0c43b-b5e9-4a26-96e9-99e274413d1f" providerId="ADAL" clId="{5B09C18D-A9A6-4A10-AE28-1E578658B9E9}"/>
    <pc:docChg chg="undo custSel addSld delSld modSld sldOrd">
      <pc:chgData name="Burke, Kathleen S" userId="0ed0c43b-b5e9-4a26-96e9-99e274413d1f" providerId="ADAL" clId="{5B09C18D-A9A6-4A10-AE28-1E578658B9E9}" dt="2022-06-22T22:44:17.327" v="7989" actId="1076"/>
      <pc:docMkLst>
        <pc:docMk/>
      </pc:docMkLst>
      <pc:sldChg chg="modSp mod modAnim">
        <pc:chgData name="Burke, Kathleen S" userId="0ed0c43b-b5e9-4a26-96e9-99e274413d1f" providerId="ADAL" clId="{5B09C18D-A9A6-4A10-AE28-1E578658B9E9}" dt="2022-06-21T22:13:54.897" v="5966" actId="20577"/>
        <pc:sldMkLst>
          <pc:docMk/>
          <pc:sldMk cId="3734402664" sldId="257"/>
        </pc:sldMkLst>
        <pc:spChg chg="mod">
          <ac:chgData name="Burke, Kathleen S" userId="0ed0c43b-b5e9-4a26-96e9-99e274413d1f" providerId="ADAL" clId="{5B09C18D-A9A6-4A10-AE28-1E578658B9E9}" dt="2022-06-16T16:45:32.953" v="71" actId="1076"/>
          <ac:spMkLst>
            <pc:docMk/>
            <pc:sldMk cId="3734402664" sldId="257"/>
            <ac:spMk id="2" creationId="{F8F6B7CD-0A31-CCC3-69F0-850F9E09D583}"/>
          </ac:spMkLst>
        </pc:spChg>
        <pc:spChg chg="mod">
          <ac:chgData name="Burke, Kathleen S" userId="0ed0c43b-b5e9-4a26-96e9-99e274413d1f" providerId="ADAL" clId="{5B09C18D-A9A6-4A10-AE28-1E578658B9E9}" dt="2022-06-21T22:13:54.897" v="5966" actId="20577"/>
          <ac:spMkLst>
            <pc:docMk/>
            <pc:sldMk cId="3734402664" sldId="257"/>
            <ac:spMk id="7" creationId="{551A9C96-6F76-0872-A1BD-4F7EBCA42CB6}"/>
          </ac:spMkLst>
        </pc:spChg>
        <pc:picChg chg="mod">
          <ac:chgData name="Burke, Kathleen S" userId="0ed0c43b-b5e9-4a26-96e9-99e274413d1f" providerId="ADAL" clId="{5B09C18D-A9A6-4A10-AE28-1E578658B9E9}" dt="2022-06-20T18:45:48.346" v="1690" actId="207"/>
          <ac:picMkLst>
            <pc:docMk/>
            <pc:sldMk cId="3734402664" sldId="257"/>
            <ac:picMk id="6" creationId="{EB5ABC43-2025-DFF3-F2AC-218BBD991158}"/>
          </ac:picMkLst>
        </pc:picChg>
      </pc:sldChg>
      <pc:sldChg chg="modSp mod">
        <pc:chgData name="Burke, Kathleen S" userId="0ed0c43b-b5e9-4a26-96e9-99e274413d1f" providerId="ADAL" clId="{5B09C18D-A9A6-4A10-AE28-1E578658B9E9}" dt="2022-06-22T17:24:47.172" v="7384" actId="20577"/>
        <pc:sldMkLst>
          <pc:docMk/>
          <pc:sldMk cId="2261518631" sldId="525"/>
        </pc:sldMkLst>
        <pc:spChg chg="mod">
          <ac:chgData name="Burke, Kathleen S" userId="0ed0c43b-b5e9-4a26-96e9-99e274413d1f" providerId="ADAL" clId="{5B09C18D-A9A6-4A10-AE28-1E578658B9E9}" dt="2022-06-22T17:24:47.172" v="7384" actId="20577"/>
          <ac:spMkLst>
            <pc:docMk/>
            <pc:sldMk cId="2261518631" sldId="525"/>
            <ac:spMk id="19" creationId="{7CB2F699-FE6A-404C-9C7E-FA2277C8B6AA}"/>
          </ac:spMkLst>
        </pc:spChg>
      </pc:sldChg>
      <pc:sldChg chg="addSp modSp mod">
        <pc:chgData name="Burke, Kathleen S" userId="0ed0c43b-b5e9-4a26-96e9-99e274413d1f" providerId="ADAL" clId="{5B09C18D-A9A6-4A10-AE28-1E578658B9E9}" dt="2022-06-20T18:11:10.724" v="606" actId="1076"/>
        <pc:sldMkLst>
          <pc:docMk/>
          <pc:sldMk cId="4028733759" sldId="526"/>
        </pc:sldMkLst>
        <pc:spChg chg="mod">
          <ac:chgData name="Burke, Kathleen S" userId="0ed0c43b-b5e9-4a26-96e9-99e274413d1f" providerId="ADAL" clId="{5B09C18D-A9A6-4A10-AE28-1E578658B9E9}" dt="2022-06-16T16:45:37.494" v="72" actId="113"/>
          <ac:spMkLst>
            <pc:docMk/>
            <pc:sldMk cId="4028733759" sldId="526"/>
            <ac:spMk id="2" creationId="{BB7CBEC5-287F-64E8-B0C2-D4824497CF1A}"/>
          </ac:spMkLst>
        </pc:spChg>
        <pc:spChg chg="add mod ord">
          <ac:chgData name="Burke, Kathleen S" userId="0ed0c43b-b5e9-4a26-96e9-99e274413d1f" providerId="ADAL" clId="{5B09C18D-A9A6-4A10-AE28-1E578658B9E9}" dt="2022-06-20T18:10:26.061" v="564" actId="122"/>
          <ac:spMkLst>
            <pc:docMk/>
            <pc:sldMk cId="4028733759" sldId="526"/>
            <ac:spMk id="4" creationId="{ECE81DBC-C457-2546-2F07-19D5FE1D4790}"/>
          </ac:spMkLst>
        </pc:spChg>
        <pc:spChg chg="add mod">
          <ac:chgData name="Burke, Kathleen S" userId="0ed0c43b-b5e9-4a26-96e9-99e274413d1f" providerId="ADAL" clId="{5B09C18D-A9A6-4A10-AE28-1E578658B9E9}" dt="2022-06-20T18:11:10.724" v="606" actId="1076"/>
          <ac:spMkLst>
            <pc:docMk/>
            <pc:sldMk cId="4028733759" sldId="526"/>
            <ac:spMk id="5" creationId="{69815DE0-0524-A1AB-576D-AC5F2920021C}"/>
          </ac:spMkLst>
        </pc:spChg>
        <pc:spChg chg="add mod">
          <ac:chgData name="Burke, Kathleen S" userId="0ed0c43b-b5e9-4a26-96e9-99e274413d1f" providerId="ADAL" clId="{5B09C18D-A9A6-4A10-AE28-1E578658B9E9}" dt="2022-06-20T18:10:38.763" v="577" actId="20577"/>
          <ac:spMkLst>
            <pc:docMk/>
            <pc:sldMk cId="4028733759" sldId="526"/>
            <ac:spMk id="6" creationId="{76B8165D-9929-EE57-C1F0-E5390F4F7551}"/>
          </ac:spMkLst>
        </pc:spChg>
      </pc:sldChg>
      <pc:sldChg chg="addSp delSp modSp mod">
        <pc:chgData name="Burke, Kathleen S" userId="0ed0c43b-b5e9-4a26-96e9-99e274413d1f" providerId="ADAL" clId="{5B09C18D-A9A6-4A10-AE28-1E578658B9E9}" dt="2022-06-20T18:45:42.685" v="1689" actId="207"/>
        <pc:sldMkLst>
          <pc:docMk/>
          <pc:sldMk cId="1804582498" sldId="527"/>
        </pc:sldMkLst>
        <pc:spChg chg="mod">
          <ac:chgData name="Burke, Kathleen S" userId="0ed0c43b-b5e9-4a26-96e9-99e274413d1f" providerId="ADAL" clId="{5B09C18D-A9A6-4A10-AE28-1E578658B9E9}" dt="2022-06-20T18:45:42.685" v="1689" actId="207"/>
          <ac:spMkLst>
            <pc:docMk/>
            <pc:sldMk cId="1804582498" sldId="527"/>
            <ac:spMk id="3" creationId="{1E698185-3343-3664-B08F-1AA9393EB1CA}"/>
          </ac:spMkLst>
        </pc:spChg>
        <pc:spChg chg="mod">
          <ac:chgData name="Burke, Kathleen S" userId="0ed0c43b-b5e9-4a26-96e9-99e274413d1f" providerId="ADAL" clId="{5B09C18D-A9A6-4A10-AE28-1E578658B9E9}" dt="2022-06-20T17:56:05.612" v="256" actId="20577"/>
          <ac:spMkLst>
            <pc:docMk/>
            <pc:sldMk cId="1804582498" sldId="527"/>
            <ac:spMk id="7" creationId="{551A9C96-6F76-0872-A1BD-4F7EBCA42CB6}"/>
          </ac:spMkLst>
        </pc:spChg>
        <pc:spChg chg="mod">
          <ac:chgData name="Burke, Kathleen S" userId="0ed0c43b-b5e9-4a26-96e9-99e274413d1f" providerId="ADAL" clId="{5B09C18D-A9A6-4A10-AE28-1E578658B9E9}" dt="2022-06-20T18:45:42.685" v="1689" actId="207"/>
          <ac:spMkLst>
            <pc:docMk/>
            <pc:sldMk cId="1804582498" sldId="527"/>
            <ac:spMk id="8" creationId="{9C2DC60A-8A5E-428B-DDF5-752CC87125D9}"/>
          </ac:spMkLst>
        </pc:spChg>
        <pc:spChg chg="del">
          <ac:chgData name="Burke, Kathleen S" userId="0ed0c43b-b5e9-4a26-96e9-99e274413d1f" providerId="ADAL" clId="{5B09C18D-A9A6-4A10-AE28-1E578658B9E9}" dt="2022-06-16T16:42:45.705" v="4" actId="21"/>
          <ac:spMkLst>
            <pc:docMk/>
            <pc:sldMk cId="1804582498" sldId="527"/>
            <ac:spMk id="14" creationId="{9DF50442-8079-9124-827A-E06B1B8F4292}"/>
          </ac:spMkLst>
        </pc:spChg>
        <pc:grpChg chg="mod">
          <ac:chgData name="Burke, Kathleen S" userId="0ed0c43b-b5e9-4a26-96e9-99e274413d1f" providerId="ADAL" clId="{5B09C18D-A9A6-4A10-AE28-1E578658B9E9}" dt="2022-06-20T18:45:42.685" v="1689" actId="207"/>
          <ac:grpSpMkLst>
            <pc:docMk/>
            <pc:sldMk cId="1804582498" sldId="527"/>
            <ac:grpSpMk id="4" creationId="{83C27D16-08E8-9366-5669-6DCE3F75E187}"/>
          </ac:grpSpMkLst>
        </pc:grpChg>
        <pc:picChg chg="del">
          <ac:chgData name="Burke, Kathleen S" userId="0ed0c43b-b5e9-4a26-96e9-99e274413d1f" providerId="ADAL" clId="{5B09C18D-A9A6-4A10-AE28-1E578658B9E9}" dt="2022-06-16T16:43:03.843" v="8" actId="478"/>
          <ac:picMkLst>
            <pc:docMk/>
            <pc:sldMk cId="1804582498" sldId="527"/>
            <ac:picMk id="16" creationId="{95D9A202-3225-524B-25BA-45262C54D034}"/>
          </ac:picMkLst>
        </pc:picChg>
        <pc:picChg chg="del">
          <ac:chgData name="Burke, Kathleen S" userId="0ed0c43b-b5e9-4a26-96e9-99e274413d1f" providerId="ADAL" clId="{5B09C18D-A9A6-4A10-AE28-1E578658B9E9}" dt="2022-06-16T16:43:03.843" v="8" actId="478"/>
          <ac:picMkLst>
            <pc:docMk/>
            <pc:sldMk cId="1804582498" sldId="527"/>
            <ac:picMk id="18" creationId="{E160AB70-CEC0-C62F-A9D0-296622582B36}"/>
          </ac:picMkLst>
        </pc:picChg>
        <pc:picChg chg="del">
          <ac:chgData name="Burke, Kathleen S" userId="0ed0c43b-b5e9-4a26-96e9-99e274413d1f" providerId="ADAL" clId="{5B09C18D-A9A6-4A10-AE28-1E578658B9E9}" dt="2022-06-16T16:43:03.843" v="8" actId="478"/>
          <ac:picMkLst>
            <pc:docMk/>
            <pc:sldMk cId="1804582498" sldId="527"/>
            <ac:picMk id="20" creationId="{01214631-2A18-DF30-CC37-49E62EA46FFF}"/>
          </ac:picMkLst>
        </pc:picChg>
        <pc:picChg chg="del">
          <ac:chgData name="Burke, Kathleen S" userId="0ed0c43b-b5e9-4a26-96e9-99e274413d1f" providerId="ADAL" clId="{5B09C18D-A9A6-4A10-AE28-1E578658B9E9}" dt="2022-06-16T16:43:03.843" v="8" actId="478"/>
          <ac:picMkLst>
            <pc:docMk/>
            <pc:sldMk cId="1804582498" sldId="527"/>
            <ac:picMk id="22" creationId="{FD78243B-8FAC-1C75-E031-D52148944F7F}"/>
          </ac:picMkLst>
        </pc:picChg>
        <pc:picChg chg="del">
          <ac:chgData name="Burke, Kathleen S" userId="0ed0c43b-b5e9-4a26-96e9-99e274413d1f" providerId="ADAL" clId="{5B09C18D-A9A6-4A10-AE28-1E578658B9E9}" dt="2022-06-16T16:43:03.843" v="8" actId="478"/>
          <ac:picMkLst>
            <pc:docMk/>
            <pc:sldMk cId="1804582498" sldId="527"/>
            <ac:picMk id="24" creationId="{727A60C0-8130-2EF2-9D5E-74596C194D5A}"/>
          </ac:picMkLst>
        </pc:picChg>
        <pc:picChg chg="add mod">
          <ac:chgData name="Burke, Kathleen S" userId="0ed0c43b-b5e9-4a26-96e9-99e274413d1f" providerId="ADAL" clId="{5B09C18D-A9A6-4A10-AE28-1E578658B9E9}" dt="2022-06-16T16:44:15.666" v="23" actId="1076"/>
          <ac:picMkLst>
            <pc:docMk/>
            <pc:sldMk cId="1804582498" sldId="527"/>
            <ac:picMk id="25" creationId="{E087D2E9-4F56-FD69-601D-C3B1C7B6744C}"/>
          </ac:picMkLst>
        </pc:picChg>
      </pc:sldChg>
      <pc:sldChg chg="addSp delSp modSp new mod delAnim modAnim">
        <pc:chgData name="Burke, Kathleen S" userId="0ed0c43b-b5e9-4a26-96e9-99e274413d1f" providerId="ADAL" clId="{5B09C18D-A9A6-4A10-AE28-1E578658B9E9}" dt="2022-06-21T22:16:44.500" v="5968" actId="1076"/>
        <pc:sldMkLst>
          <pc:docMk/>
          <pc:sldMk cId="2014136711" sldId="528"/>
        </pc:sldMkLst>
        <pc:spChg chg="del">
          <ac:chgData name="Burke, Kathleen S" userId="0ed0c43b-b5e9-4a26-96e9-99e274413d1f" providerId="ADAL" clId="{5B09C18D-A9A6-4A10-AE28-1E578658B9E9}" dt="2022-06-20T17:57:18.692" v="274" actId="478"/>
          <ac:spMkLst>
            <pc:docMk/>
            <pc:sldMk cId="2014136711" sldId="528"/>
            <ac:spMk id="2" creationId="{4DDD4FC6-4121-BA05-535F-B0DC88EB08DC}"/>
          </ac:spMkLst>
        </pc:spChg>
        <pc:spChg chg="del">
          <ac:chgData name="Burke, Kathleen S" userId="0ed0c43b-b5e9-4a26-96e9-99e274413d1f" providerId="ADAL" clId="{5B09C18D-A9A6-4A10-AE28-1E578658B9E9}" dt="2022-06-20T17:57:25.071" v="277" actId="478"/>
          <ac:spMkLst>
            <pc:docMk/>
            <pc:sldMk cId="2014136711" sldId="528"/>
            <ac:spMk id="3" creationId="{4D704D9F-64AC-C906-44B8-DDC124639BE4}"/>
          </ac:spMkLst>
        </pc:spChg>
        <pc:spChg chg="add mod">
          <ac:chgData name="Burke, Kathleen S" userId="0ed0c43b-b5e9-4a26-96e9-99e274413d1f" providerId="ADAL" clId="{5B09C18D-A9A6-4A10-AE28-1E578658B9E9}" dt="2022-06-20T18:00:52.843" v="399" actId="207"/>
          <ac:spMkLst>
            <pc:docMk/>
            <pc:sldMk cId="2014136711" sldId="528"/>
            <ac:spMk id="4" creationId="{8A25AF62-3FD2-5016-7398-363645C4CDD9}"/>
          </ac:spMkLst>
        </pc:spChg>
        <pc:spChg chg="mod">
          <ac:chgData name="Burke, Kathleen S" userId="0ed0c43b-b5e9-4a26-96e9-99e274413d1f" providerId="ADAL" clId="{5B09C18D-A9A6-4A10-AE28-1E578658B9E9}" dt="2022-06-20T19:43:49.934" v="3972" actId="208"/>
          <ac:spMkLst>
            <pc:docMk/>
            <pc:sldMk cId="2014136711" sldId="528"/>
            <ac:spMk id="7" creationId="{1EDC9564-E003-7775-D047-A724F77A2245}"/>
          </ac:spMkLst>
        </pc:spChg>
        <pc:spChg chg="mod">
          <ac:chgData name="Burke, Kathleen S" userId="0ed0c43b-b5e9-4a26-96e9-99e274413d1f" providerId="ADAL" clId="{5B09C18D-A9A6-4A10-AE28-1E578658B9E9}" dt="2022-06-20T19:43:49.934" v="3972" actId="208"/>
          <ac:spMkLst>
            <pc:docMk/>
            <pc:sldMk cId="2014136711" sldId="528"/>
            <ac:spMk id="8" creationId="{9F1CFEBE-FCB2-D870-63B0-33880E6DE0D3}"/>
          </ac:spMkLst>
        </pc:spChg>
        <pc:spChg chg="add mod">
          <ac:chgData name="Burke, Kathleen S" userId="0ed0c43b-b5e9-4a26-96e9-99e274413d1f" providerId="ADAL" clId="{5B09C18D-A9A6-4A10-AE28-1E578658B9E9}" dt="2022-06-20T18:33:07.404" v="1359" actId="6549"/>
          <ac:spMkLst>
            <pc:docMk/>
            <pc:sldMk cId="2014136711" sldId="528"/>
            <ac:spMk id="9" creationId="{208166EC-DAC7-2BA3-5F11-ACFA2609DC45}"/>
          </ac:spMkLst>
        </pc:spChg>
        <pc:spChg chg="add mod">
          <ac:chgData name="Burke, Kathleen S" userId="0ed0c43b-b5e9-4a26-96e9-99e274413d1f" providerId="ADAL" clId="{5B09C18D-A9A6-4A10-AE28-1E578658B9E9}" dt="2022-06-20T18:46:57.495" v="1695" actId="1076"/>
          <ac:spMkLst>
            <pc:docMk/>
            <pc:sldMk cId="2014136711" sldId="528"/>
            <ac:spMk id="10" creationId="{70EEE846-D3AF-A8FD-700B-D2BC55C5591B}"/>
          </ac:spMkLst>
        </pc:spChg>
        <pc:spChg chg="add mod">
          <ac:chgData name="Burke, Kathleen S" userId="0ed0c43b-b5e9-4a26-96e9-99e274413d1f" providerId="ADAL" clId="{5B09C18D-A9A6-4A10-AE28-1E578658B9E9}" dt="2022-06-20T18:00:52.843" v="399" actId="207"/>
          <ac:spMkLst>
            <pc:docMk/>
            <pc:sldMk cId="2014136711" sldId="528"/>
            <ac:spMk id="11" creationId="{DE3A16C2-F80C-89B1-BDE6-B1DCC877336A}"/>
          </ac:spMkLst>
        </pc:spChg>
        <pc:spChg chg="add mod">
          <ac:chgData name="Burke, Kathleen S" userId="0ed0c43b-b5e9-4a26-96e9-99e274413d1f" providerId="ADAL" clId="{5B09C18D-A9A6-4A10-AE28-1E578658B9E9}" dt="2022-06-20T18:00:52.843" v="399" actId="207"/>
          <ac:spMkLst>
            <pc:docMk/>
            <pc:sldMk cId="2014136711" sldId="528"/>
            <ac:spMk id="12" creationId="{D83E6656-A9F5-0B58-BBDC-59295F5F7FA3}"/>
          </ac:spMkLst>
        </pc:spChg>
        <pc:spChg chg="add mod">
          <ac:chgData name="Burke, Kathleen S" userId="0ed0c43b-b5e9-4a26-96e9-99e274413d1f" providerId="ADAL" clId="{5B09C18D-A9A6-4A10-AE28-1E578658B9E9}" dt="2022-06-20T18:34:42.255" v="1409" actId="1076"/>
          <ac:spMkLst>
            <pc:docMk/>
            <pc:sldMk cId="2014136711" sldId="528"/>
            <ac:spMk id="13" creationId="{8EC46CDB-65CF-F12E-9A20-9DFECB43D1EC}"/>
          </ac:spMkLst>
        </pc:spChg>
        <pc:spChg chg="add mod">
          <ac:chgData name="Burke, Kathleen S" userId="0ed0c43b-b5e9-4a26-96e9-99e274413d1f" providerId="ADAL" clId="{5B09C18D-A9A6-4A10-AE28-1E578658B9E9}" dt="2022-06-20T18:00:52.843" v="399" actId="207"/>
          <ac:spMkLst>
            <pc:docMk/>
            <pc:sldMk cId="2014136711" sldId="528"/>
            <ac:spMk id="14" creationId="{5F7E0809-EF3F-903B-3CFA-F3408DF83018}"/>
          </ac:spMkLst>
        </pc:spChg>
        <pc:spChg chg="add mod">
          <ac:chgData name="Burke, Kathleen S" userId="0ed0c43b-b5e9-4a26-96e9-99e274413d1f" providerId="ADAL" clId="{5B09C18D-A9A6-4A10-AE28-1E578658B9E9}" dt="2022-06-20T18:00:52.843" v="399" actId="207"/>
          <ac:spMkLst>
            <pc:docMk/>
            <pc:sldMk cId="2014136711" sldId="528"/>
            <ac:spMk id="15" creationId="{1C51488A-29FB-990E-23B6-5923B5C4348B}"/>
          </ac:spMkLst>
        </pc:spChg>
        <pc:spChg chg="add mod">
          <ac:chgData name="Burke, Kathleen S" userId="0ed0c43b-b5e9-4a26-96e9-99e274413d1f" providerId="ADAL" clId="{5B09C18D-A9A6-4A10-AE28-1E578658B9E9}" dt="2022-06-20T18:00:52.843" v="399" actId="207"/>
          <ac:spMkLst>
            <pc:docMk/>
            <pc:sldMk cId="2014136711" sldId="528"/>
            <ac:spMk id="16" creationId="{58D3C7A6-4D66-4B72-1138-68F706EC636C}"/>
          </ac:spMkLst>
        </pc:spChg>
        <pc:spChg chg="add mod">
          <ac:chgData name="Burke, Kathleen S" userId="0ed0c43b-b5e9-4a26-96e9-99e274413d1f" providerId="ADAL" clId="{5B09C18D-A9A6-4A10-AE28-1E578658B9E9}" dt="2022-06-20T18:00:52.843" v="399" actId="207"/>
          <ac:spMkLst>
            <pc:docMk/>
            <pc:sldMk cId="2014136711" sldId="528"/>
            <ac:spMk id="17" creationId="{B7FA73DE-0D6C-FE38-1943-6F7C8B3F194E}"/>
          </ac:spMkLst>
        </pc:spChg>
        <pc:spChg chg="add del mod">
          <ac:chgData name="Burke, Kathleen S" userId="0ed0c43b-b5e9-4a26-96e9-99e274413d1f" providerId="ADAL" clId="{5B09C18D-A9A6-4A10-AE28-1E578658B9E9}" dt="2022-06-21T22:16:40.889" v="5967" actId="478"/>
          <ac:spMkLst>
            <pc:docMk/>
            <pc:sldMk cId="2014136711" sldId="528"/>
            <ac:spMk id="18" creationId="{7AFA4DE4-E4B0-A4F8-E5DE-46938827308D}"/>
          </ac:spMkLst>
        </pc:spChg>
        <pc:spChg chg="add mod">
          <ac:chgData name="Burke, Kathleen S" userId="0ed0c43b-b5e9-4a26-96e9-99e274413d1f" providerId="ADAL" clId="{5B09C18D-A9A6-4A10-AE28-1E578658B9E9}" dt="2022-06-20T18:01:08.013" v="405" actId="20577"/>
          <ac:spMkLst>
            <pc:docMk/>
            <pc:sldMk cId="2014136711" sldId="528"/>
            <ac:spMk id="19" creationId="{8D517FE3-FA7C-34AB-DE24-B311C09E0F29}"/>
          </ac:spMkLst>
        </pc:spChg>
        <pc:spChg chg="add mod">
          <ac:chgData name="Burke, Kathleen S" userId="0ed0c43b-b5e9-4a26-96e9-99e274413d1f" providerId="ADAL" clId="{5B09C18D-A9A6-4A10-AE28-1E578658B9E9}" dt="2022-06-20T18:01:13.622" v="412" actId="20577"/>
          <ac:spMkLst>
            <pc:docMk/>
            <pc:sldMk cId="2014136711" sldId="528"/>
            <ac:spMk id="20" creationId="{88B96A6D-2202-D059-F64F-3587E89F7D6E}"/>
          </ac:spMkLst>
        </pc:spChg>
        <pc:spChg chg="add mod">
          <ac:chgData name="Burke, Kathleen S" userId="0ed0c43b-b5e9-4a26-96e9-99e274413d1f" providerId="ADAL" clId="{5B09C18D-A9A6-4A10-AE28-1E578658B9E9}" dt="2022-06-20T18:23:37.513" v="1099" actId="1076"/>
          <ac:spMkLst>
            <pc:docMk/>
            <pc:sldMk cId="2014136711" sldId="528"/>
            <ac:spMk id="22" creationId="{7B5FB114-D92E-EBA3-9635-B2E9C42AD26E}"/>
          </ac:spMkLst>
        </pc:spChg>
        <pc:spChg chg="add mod">
          <ac:chgData name="Burke, Kathleen S" userId="0ed0c43b-b5e9-4a26-96e9-99e274413d1f" providerId="ADAL" clId="{5B09C18D-A9A6-4A10-AE28-1E578658B9E9}" dt="2022-06-20T18:57:05.906" v="1836" actId="20577"/>
          <ac:spMkLst>
            <pc:docMk/>
            <pc:sldMk cId="2014136711" sldId="528"/>
            <ac:spMk id="24" creationId="{364E728A-C59D-266A-D4CC-70763C78DB49}"/>
          </ac:spMkLst>
        </pc:spChg>
        <pc:spChg chg="add del mod">
          <ac:chgData name="Burke, Kathleen S" userId="0ed0c43b-b5e9-4a26-96e9-99e274413d1f" providerId="ADAL" clId="{5B09C18D-A9A6-4A10-AE28-1E578658B9E9}" dt="2022-06-20T18:03:41.445" v="446"/>
          <ac:spMkLst>
            <pc:docMk/>
            <pc:sldMk cId="2014136711" sldId="528"/>
            <ac:spMk id="25" creationId="{3D8CA99A-B1EB-D320-BF15-6132FC757579}"/>
          </ac:spMkLst>
        </pc:spChg>
        <pc:spChg chg="add mod">
          <ac:chgData name="Burke, Kathleen S" userId="0ed0c43b-b5e9-4a26-96e9-99e274413d1f" providerId="ADAL" clId="{5B09C18D-A9A6-4A10-AE28-1E578658B9E9}" dt="2022-06-20T18:55:19.149" v="1804" actId="1076"/>
          <ac:spMkLst>
            <pc:docMk/>
            <pc:sldMk cId="2014136711" sldId="528"/>
            <ac:spMk id="27" creationId="{9D4161FB-5978-1AAA-736E-DE9A1E43187E}"/>
          </ac:spMkLst>
        </pc:spChg>
        <pc:spChg chg="add mod">
          <ac:chgData name="Burke, Kathleen S" userId="0ed0c43b-b5e9-4a26-96e9-99e274413d1f" providerId="ADAL" clId="{5B09C18D-A9A6-4A10-AE28-1E578658B9E9}" dt="2022-06-20T18:55:23.823" v="1805" actId="1076"/>
          <ac:spMkLst>
            <pc:docMk/>
            <pc:sldMk cId="2014136711" sldId="528"/>
            <ac:spMk id="28" creationId="{8B078323-09B3-F0C0-0C2A-F4C7EA1E5F2D}"/>
          </ac:spMkLst>
        </pc:spChg>
        <pc:spChg chg="add mod">
          <ac:chgData name="Burke, Kathleen S" userId="0ed0c43b-b5e9-4a26-96e9-99e274413d1f" providerId="ADAL" clId="{5B09C18D-A9A6-4A10-AE28-1E578658B9E9}" dt="2022-06-20T18:07:03.747" v="475" actId="20577"/>
          <ac:spMkLst>
            <pc:docMk/>
            <pc:sldMk cId="2014136711" sldId="528"/>
            <ac:spMk id="29" creationId="{6B645A03-8B85-4E9F-4482-BE13E3BDB230}"/>
          </ac:spMkLst>
        </pc:spChg>
        <pc:spChg chg="add mod">
          <ac:chgData name="Burke, Kathleen S" userId="0ed0c43b-b5e9-4a26-96e9-99e274413d1f" providerId="ADAL" clId="{5B09C18D-A9A6-4A10-AE28-1E578658B9E9}" dt="2022-06-20T18:07:10.944" v="480" actId="20577"/>
          <ac:spMkLst>
            <pc:docMk/>
            <pc:sldMk cId="2014136711" sldId="528"/>
            <ac:spMk id="30" creationId="{C075648B-5F52-B39E-8F05-7DE69087ED5D}"/>
          </ac:spMkLst>
        </pc:spChg>
        <pc:spChg chg="add mod">
          <ac:chgData name="Burke, Kathleen S" userId="0ed0c43b-b5e9-4a26-96e9-99e274413d1f" providerId="ADAL" clId="{5B09C18D-A9A6-4A10-AE28-1E578658B9E9}" dt="2022-06-20T18:47:54.794" v="1705" actId="1076"/>
          <ac:spMkLst>
            <pc:docMk/>
            <pc:sldMk cId="2014136711" sldId="528"/>
            <ac:spMk id="31" creationId="{479A6FCF-0482-9167-9F21-92AB34BD8424}"/>
          </ac:spMkLst>
        </pc:spChg>
        <pc:spChg chg="add mod">
          <ac:chgData name="Burke, Kathleen S" userId="0ed0c43b-b5e9-4a26-96e9-99e274413d1f" providerId="ADAL" clId="{5B09C18D-A9A6-4A10-AE28-1E578658B9E9}" dt="2022-06-20T18:08:18.702" v="521" actId="20577"/>
          <ac:spMkLst>
            <pc:docMk/>
            <pc:sldMk cId="2014136711" sldId="528"/>
            <ac:spMk id="32" creationId="{AC849FAA-5B7E-D87F-A10B-13FADAE60FD0}"/>
          </ac:spMkLst>
        </pc:spChg>
        <pc:spChg chg="add mod">
          <ac:chgData name="Burke, Kathleen S" userId="0ed0c43b-b5e9-4a26-96e9-99e274413d1f" providerId="ADAL" clId="{5B09C18D-A9A6-4A10-AE28-1E578658B9E9}" dt="2022-06-20T18:08:20.821" v="524" actId="20577"/>
          <ac:spMkLst>
            <pc:docMk/>
            <pc:sldMk cId="2014136711" sldId="528"/>
            <ac:spMk id="33" creationId="{456BD146-2F49-0F30-13BF-66400D956130}"/>
          </ac:spMkLst>
        </pc:spChg>
        <pc:spChg chg="add mod">
          <ac:chgData name="Burke, Kathleen S" userId="0ed0c43b-b5e9-4a26-96e9-99e274413d1f" providerId="ADAL" clId="{5B09C18D-A9A6-4A10-AE28-1E578658B9E9}" dt="2022-06-20T18:22:41.833" v="1058" actId="20577"/>
          <ac:spMkLst>
            <pc:docMk/>
            <pc:sldMk cId="2014136711" sldId="528"/>
            <ac:spMk id="34" creationId="{4BC114C7-82A9-49BC-743B-097853D5102F}"/>
          </ac:spMkLst>
        </pc:spChg>
        <pc:spChg chg="add mod">
          <ac:chgData name="Burke, Kathleen S" userId="0ed0c43b-b5e9-4a26-96e9-99e274413d1f" providerId="ADAL" clId="{5B09C18D-A9A6-4A10-AE28-1E578658B9E9}" dt="2022-06-20T18:08:15.126" v="517" actId="20577"/>
          <ac:spMkLst>
            <pc:docMk/>
            <pc:sldMk cId="2014136711" sldId="528"/>
            <ac:spMk id="35" creationId="{9593346C-818E-80BC-A963-7080A560A7EA}"/>
          </ac:spMkLst>
        </pc:spChg>
        <pc:spChg chg="add mod">
          <ac:chgData name="Burke, Kathleen S" userId="0ed0c43b-b5e9-4a26-96e9-99e274413d1f" providerId="ADAL" clId="{5B09C18D-A9A6-4A10-AE28-1E578658B9E9}" dt="2022-06-20T18:08:06.492" v="509" actId="14100"/>
          <ac:spMkLst>
            <pc:docMk/>
            <pc:sldMk cId="2014136711" sldId="528"/>
            <ac:spMk id="36" creationId="{9EFEDB6B-E3D4-78B5-D987-89AC6E96CB62}"/>
          </ac:spMkLst>
        </pc:spChg>
        <pc:spChg chg="add mod">
          <ac:chgData name="Burke, Kathleen S" userId="0ed0c43b-b5e9-4a26-96e9-99e274413d1f" providerId="ADAL" clId="{5B09C18D-A9A6-4A10-AE28-1E578658B9E9}" dt="2022-06-20T18:07:57.383" v="499" actId="20577"/>
          <ac:spMkLst>
            <pc:docMk/>
            <pc:sldMk cId="2014136711" sldId="528"/>
            <ac:spMk id="37" creationId="{9B0635A8-C090-4187-58E1-830AFDC29A99}"/>
          </ac:spMkLst>
        </pc:spChg>
        <pc:spChg chg="add mod">
          <ac:chgData name="Burke, Kathleen S" userId="0ed0c43b-b5e9-4a26-96e9-99e274413d1f" providerId="ADAL" clId="{5B09C18D-A9A6-4A10-AE28-1E578658B9E9}" dt="2022-06-20T18:07:59.486" v="502" actId="20577"/>
          <ac:spMkLst>
            <pc:docMk/>
            <pc:sldMk cId="2014136711" sldId="528"/>
            <ac:spMk id="38" creationId="{54F749D3-8230-B422-7BF4-AB0D2F03383A}"/>
          </ac:spMkLst>
        </pc:spChg>
        <pc:spChg chg="add mod">
          <ac:chgData name="Burke, Kathleen S" userId="0ed0c43b-b5e9-4a26-96e9-99e274413d1f" providerId="ADAL" clId="{5B09C18D-A9A6-4A10-AE28-1E578658B9E9}" dt="2022-06-21T22:16:44.500" v="5968" actId="1076"/>
          <ac:spMkLst>
            <pc:docMk/>
            <pc:sldMk cId="2014136711" sldId="528"/>
            <ac:spMk id="40" creationId="{D5A08E90-C77A-638C-450C-8B137321F225}"/>
          </ac:spMkLst>
        </pc:spChg>
        <pc:spChg chg="add mod">
          <ac:chgData name="Burke, Kathleen S" userId="0ed0c43b-b5e9-4a26-96e9-99e274413d1f" providerId="ADAL" clId="{5B09C18D-A9A6-4A10-AE28-1E578658B9E9}" dt="2022-06-20T18:22:50.274" v="1064" actId="20577"/>
          <ac:spMkLst>
            <pc:docMk/>
            <pc:sldMk cId="2014136711" sldId="528"/>
            <ac:spMk id="41" creationId="{BCB38632-1B8E-4CD0-D57D-AE009A006062}"/>
          </ac:spMkLst>
        </pc:spChg>
        <pc:spChg chg="add mod">
          <ac:chgData name="Burke, Kathleen S" userId="0ed0c43b-b5e9-4a26-96e9-99e274413d1f" providerId="ADAL" clId="{5B09C18D-A9A6-4A10-AE28-1E578658B9E9}" dt="2022-06-20T18:23:24.205" v="1098" actId="1076"/>
          <ac:spMkLst>
            <pc:docMk/>
            <pc:sldMk cId="2014136711" sldId="528"/>
            <ac:spMk id="42" creationId="{E7748FF2-D4FF-750B-0A75-D92C73BDBCE3}"/>
          </ac:spMkLst>
        </pc:spChg>
        <pc:spChg chg="add mod">
          <ac:chgData name="Burke, Kathleen S" userId="0ed0c43b-b5e9-4a26-96e9-99e274413d1f" providerId="ADAL" clId="{5B09C18D-A9A6-4A10-AE28-1E578658B9E9}" dt="2022-06-20T18:32:54.045" v="1353" actId="1076"/>
          <ac:spMkLst>
            <pc:docMk/>
            <pc:sldMk cId="2014136711" sldId="528"/>
            <ac:spMk id="43" creationId="{8E3021DB-610E-CE6D-150C-734832437E5D}"/>
          </ac:spMkLst>
        </pc:spChg>
        <pc:spChg chg="add mod">
          <ac:chgData name="Burke, Kathleen S" userId="0ed0c43b-b5e9-4a26-96e9-99e274413d1f" providerId="ADAL" clId="{5B09C18D-A9A6-4A10-AE28-1E578658B9E9}" dt="2022-06-20T18:32:38.672" v="1342" actId="20577"/>
          <ac:spMkLst>
            <pc:docMk/>
            <pc:sldMk cId="2014136711" sldId="528"/>
            <ac:spMk id="44" creationId="{0EE676B0-425C-5A74-9BF5-BE0231A4E12A}"/>
          </ac:spMkLst>
        </pc:spChg>
        <pc:spChg chg="add mod">
          <ac:chgData name="Burke, Kathleen S" userId="0ed0c43b-b5e9-4a26-96e9-99e274413d1f" providerId="ADAL" clId="{5B09C18D-A9A6-4A10-AE28-1E578658B9E9}" dt="2022-06-20T18:47:00.584" v="1696" actId="1076"/>
          <ac:spMkLst>
            <pc:docMk/>
            <pc:sldMk cId="2014136711" sldId="528"/>
            <ac:spMk id="45" creationId="{6E6C0041-57FD-581C-AC45-CA005DDBDC62}"/>
          </ac:spMkLst>
        </pc:spChg>
        <pc:spChg chg="add mod">
          <ac:chgData name="Burke, Kathleen S" userId="0ed0c43b-b5e9-4a26-96e9-99e274413d1f" providerId="ADAL" clId="{5B09C18D-A9A6-4A10-AE28-1E578658B9E9}" dt="2022-06-20T18:34:08.526" v="1387" actId="14100"/>
          <ac:spMkLst>
            <pc:docMk/>
            <pc:sldMk cId="2014136711" sldId="528"/>
            <ac:spMk id="46" creationId="{177F2852-AD6A-1BA5-3924-638FB023AB94}"/>
          </ac:spMkLst>
        </pc:spChg>
        <pc:spChg chg="add mod">
          <ac:chgData name="Burke, Kathleen S" userId="0ed0c43b-b5e9-4a26-96e9-99e274413d1f" providerId="ADAL" clId="{5B09C18D-A9A6-4A10-AE28-1E578658B9E9}" dt="2022-06-20T18:34:10.360" v="1388" actId="14100"/>
          <ac:spMkLst>
            <pc:docMk/>
            <pc:sldMk cId="2014136711" sldId="528"/>
            <ac:spMk id="47" creationId="{4359685B-6AF3-AE12-A935-F5D9D9643B40}"/>
          </ac:spMkLst>
        </pc:spChg>
        <pc:spChg chg="add mod">
          <ac:chgData name="Burke, Kathleen S" userId="0ed0c43b-b5e9-4a26-96e9-99e274413d1f" providerId="ADAL" clId="{5B09C18D-A9A6-4A10-AE28-1E578658B9E9}" dt="2022-06-20T18:34:02.097" v="1381" actId="1076"/>
          <ac:spMkLst>
            <pc:docMk/>
            <pc:sldMk cId="2014136711" sldId="528"/>
            <ac:spMk id="48" creationId="{1D27E201-45EE-39E0-0FF9-62CE070706E9}"/>
          </ac:spMkLst>
        </pc:spChg>
        <pc:spChg chg="add mod">
          <ac:chgData name="Burke, Kathleen S" userId="0ed0c43b-b5e9-4a26-96e9-99e274413d1f" providerId="ADAL" clId="{5B09C18D-A9A6-4A10-AE28-1E578658B9E9}" dt="2022-06-20T18:34:05.419" v="1386" actId="20577"/>
          <ac:spMkLst>
            <pc:docMk/>
            <pc:sldMk cId="2014136711" sldId="528"/>
            <ac:spMk id="49" creationId="{C0B4F4C3-08FD-6D16-6E55-3ED0EACA084B}"/>
          </ac:spMkLst>
        </pc:spChg>
        <pc:spChg chg="add mod">
          <ac:chgData name="Burke, Kathleen S" userId="0ed0c43b-b5e9-4a26-96e9-99e274413d1f" providerId="ADAL" clId="{5B09C18D-A9A6-4A10-AE28-1E578658B9E9}" dt="2022-06-20T18:34:21.263" v="1400" actId="1076"/>
          <ac:spMkLst>
            <pc:docMk/>
            <pc:sldMk cId="2014136711" sldId="528"/>
            <ac:spMk id="50" creationId="{5624422D-F0E5-090B-C3B4-E0CC207F2AE4}"/>
          </ac:spMkLst>
        </pc:spChg>
        <pc:spChg chg="add mod">
          <ac:chgData name="Burke, Kathleen S" userId="0ed0c43b-b5e9-4a26-96e9-99e274413d1f" providerId="ADAL" clId="{5B09C18D-A9A6-4A10-AE28-1E578658B9E9}" dt="2022-06-20T18:34:38.842" v="1407" actId="1076"/>
          <ac:spMkLst>
            <pc:docMk/>
            <pc:sldMk cId="2014136711" sldId="528"/>
            <ac:spMk id="51" creationId="{8CE20F44-A278-7023-376E-AA3E83F76781}"/>
          </ac:spMkLst>
        </pc:spChg>
        <pc:spChg chg="add mod">
          <ac:chgData name="Burke, Kathleen S" userId="0ed0c43b-b5e9-4a26-96e9-99e274413d1f" providerId="ADAL" clId="{5B09C18D-A9A6-4A10-AE28-1E578658B9E9}" dt="2022-06-20T18:34:59.403" v="1413" actId="20577"/>
          <ac:spMkLst>
            <pc:docMk/>
            <pc:sldMk cId="2014136711" sldId="528"/>
            <ac:spMk id="52" creationId="{013B6658-0021-6C0C-B787-367F05BA935D}"/>
          </ac:spMkLst>
        </pc:spChg>
        <pc:spChg chg="add mod">
          <ac:chgData name="Burke, Kathleen S" userId="0ed0c43b-b5e9-4a26-96e9-99e274413d1f" providerId="ADAL" clId="{5B09C18D-A9A6-4A10-AE28-1E578658B9E9}" dt="2022-06-20T18:48:04.887" v="1715" actId="14100"/>
          <ac:spMkLst>
            <pc:docMk/>
            <pc:sldMk cId="2014136711" sldId="528"/>
            <ac:spMk id="53" creationId="{9EBF0B75-1A76-7089-5DF7-7BB422B5D53B}"/>
          </ac:spMkLst>
        </pc:spChg>
        <pc:spChg chg="add mod">
          <ac:chgData name="Burke, Kathleen S" userId="0ed0c43b-b5e9-4a26-96e9-99e274413d1f" providerId="ADAL" clId="{5B09C18D-A9A6-4A10-AE28-1E578658B9E9}" dt="2022-06-20T18:50:24.474" v="1728" actId="1076"/>
          <ac:spMkLst>
            <pc:docMk/>
            <pc:sldMk cId="2014136711" sldId="528"/>
            <ac:spMk id="54" creationId="{EE592AFA-03AE-6C8E-0AB3-E89906091B09}"/>
          </ac:spMkLst>
        </pc:spChg>
        <pc:spChg chg="add mod">
          <ac:chgData name="Burke, Kathleen S" userId="0ed0c43b-b5e9-4a26-96e9-99e274413d1f" providerId="ADAL" clId="{5B09C18D-A9A6-4A10-AE28-1E578658B9E9}" dt="2022-06-20T18:54:51.824" v="1802" actId="1076"/>
          <ac:spMkLst>
            <pc:docMk/>
            <pc:sldMk cId="2014136711" sldId="528"/>
            <ac:spMk id="55" creationId="{5CCEE487-95D0-9DF0-32CF-546FBB15CAE4}"/>
          </ac:spMkLst>
        </pc:spChg>
        <pc:spChg chg="add del mod">
          <ac:chgData name="Burke, Kathleen S" userId="0ed0c43b-b5e9-4a26-96e9-99e274413d1f" providerId="ADAL" clId="{5B09C18D-A9A6-4A10-AE28-1E578658B9E9}" dt="2022-06-20T18:52:44.877" v="1758"/>
          <ac:spMkLst>
            <pc:docMk/>
            <pc:sldMk cId="2014136711" sldId="528"/>
            <ac:spMk id="56" creationId="{4A1F2826-DD1F-54EC-918B-16A23AF2E83B}"/>
          </ac:spMkLst>
        </pc:spChg>
        <pc:spChg chg="add mod">
          <ac:chgData name="Burke, Kathleen S" userId="0ed0c43b-b5e9-4a26-96e9-99e274413d1f" providerId="ADAL" clId="{5B09C18D-A9A6-4A10-AE28-1E578658B9E9}" dt="2022-06-20T18:55:06.572" v="1803" actId="1076"/>
          <ac:spMkLst>
            <pc:docMk/>
            <pc:sldMk cId="2014136711" sldId="528"/>
            <ac:spMk id="57" creationId="{D9753638-FC9F-B7FA-9808-AF0F49CC3986}"/>
          </ac:spMkLst>
        </pc:spChg>
        <pc:spChg chg="add mod">
          <ac:chgData name="Burke, Kathleen S" userId="0ed0c43b-b5e9-4a26-96e9-99e274413d1f" providerId="ADAL" clId="{5B09C18D-A9A6-4A10-AE28-1E578658B9E9}" dt="2022-06-20T18:54:27.091" v="1796" actId="1076"/>
          <ac:spMkLst>
            <pc:docMk/>
            <pc:sldMk cId="2014136711" sldId="528"/>
            <ac:spMk id="58" creationId="{775527AD-50AC-83D6-7BBF-28D31E382B98}"/>
          </ac:spMkLst>
        </pc:spChg>
        <pc:spChg chg="add mod">
          <ac:chgData name="Burke, Kathleen S" userId="0ed0c43b-b5e9-4a26-96e9-99e274413d1f" providerId="ADAL" clId="{5B09C18D-A9A6-4A10-AE28-1E578658B9E9}" dt="2022-06-20T18:54:32.388" v="1798" actId="1076"/>
          <ac:spMkLst>
            <pc:docMk/>
            <pc:sldMk cId="2014136711" sldId="528"/>
            <ac:spMk id="59" creationId="{904F07CF-1742-9DC7-5A0A-19EE2BB66897}"/>
          </ac:spMkLst>
        </pc:spChg>
        <pc:grpChg chg="add mod">
          <ac:chgData name="Burke, Kathleen S" userId="0ed0c43b-b5e9-4a26-96e9-99e274413d1f" providerId="ADAL" clId="{5B09C18D-A9A6-4A10-AE28-1E578658B9E9}" dt="2022-06-20T19:42:42.726" v="3929" actId="207"/>
          <ac:grpSpMkLst>
            <pc:docMk/>
            <pc:sldMk cId="2014136711" sldId="528"/>
            <ac:grpSpMk id="6" creationId="{3E397D59-1526-57BA-F13A-F4D0A86CF952}"/>
          </ac:grpSpMkLst>
        </pc:grpChg>
        <pc:picChg chg="add mod">
          <ac:chgData name="Burke, Kathleen S" userId="0ed0c43b-b5e9-4a26-96e9-99e274413d1f" providerId="ADAL" clId="{5B09C18D-A9A6-4A10-AE28-1E578658B9E9}" dt="2022-06-20T17:58:05.109" v="279" actId="1076"/>
          <ac:picMkLst>
            <pc:docMk/>
            <pc:sldMk cId="2014136711" sldId="528"/>
            <ac:picMk id="5" creationId="{938FF80E-B27E-145E-3F8E-6A2A2C7C67B8}"/>
          </ac:picMkLst>
        </pc:picChg>
        <pc:picChg chg="add del mod">
          <ac:chgData name="Burke, Kathleen S" userId="0ed0c43b-b5e9-4a26-96e9-99e274413d1f" providerId="ADAL" clId="{5B09C18D-A9A6-4A10-AE28-1E578658B9E9}" dt="2022-06-20T18:03:32.531" v="443" actId="478"/>
          <ac:picMkLst>
            <pc:docMk/>
            <pc:sldMk cId="2014136711" sldId="528"/>
            <ac:picMk id="23" creationId="{5AD318D6-5219-E73C-3510-1BD6331CED1C}"/>
          </ac:picMkLst>
        </pc:picChg>
        <pc:picChg chg="add mod">
          <ac:chgData name="Burke, Kathleen S" userId="0ed0c43b-b5e9-4a26-96e9-99e274413d1f" providerId="ADAL" clId="{5B09C18D-A9A6-4A10-AE28-1E578658B9E9}" dt="2022-06-20T18:46:18.197" v="1693" actId="1076"/>
          <ac:picMkLst>
            <pc:docMk/>
            <pc:sldMk cId="2014136711" sldId="528"/>
            <ac:picMk id="1026" creationId="{4985ACCB-A109-7083-30F9-E4EDD4FBFFC7}"/>
          </ac:picMkLst>
        </pc:picChg>
        <pc:picChg chg="add del">
          <ac:chgData name="Burke, Kathleen S" userId="0ed0c43b-b5e9-4a26-96e9-99e274413d1f" providerId="ADAL" clId="{5B09C18D-A9A6-4A10-AE28-1E578658B9E9}" dt="2022-06-20T17:56:48.869" v="259" actId="478"/>
          <ac:picMkLst>
            <pc:docMk/>
            <pc:sldMk cId="2014136711" sldId="528"/>
            <ac:picMk id="4098" creationId="{655DC45A-EBC1-7739-15AD-AF534D254F48}"/>
          </ac:picMkLst>
        </pc:picChg>
      </pc:sldChg>
      <pc:sldChg chg="addSp delSp modSp add mod">
        <pc:chgData name="Burke, Kathleen S" userId="0ed0c43b-b5e9-4a26-96e9-99e274413d1f" providerId="ADAL" clId="{5B09C18D-A9A6-4A10-AE28-1E578658B9E9}" dt="2022-06-20T19:14:00.058" v="2492" actId="1076"/>
        <pc:sldMkLst>
          <pc:docMk/>
          <pc:sldMk cId="2770808619" sldId="529"/>
        </pc:sldMkLst>
        <pc:spChg chg="mod">
          <ac:chgData name="Burke, Kathleen S" userId="0ed0c43b-b5e9-4a26-96e9-99e274413d1f" providerId="ADAL" clId="{5B09C18D-A9A6-4A10-AE28-1E578658B9E9}" dt="2022-06-20T18:45:39.125" v="1688" actId="207"/>
          <ac:spMkLst>
            <pc:docMk/>
            <pc:sldMk cId="2770808619" sldId="529"/>
            <ac:spMk id="3" creationId="{1E698185-3343-3664-B08F-1AA9393EB1CA}"/>
          </ac:spMkLst>
        </pc:spChg>
        <pc:spChg chg="del">
          <ac:chgData name="Burke, Kathleen S" userId="0ed0c43b-b5e9-4a26-96e9-99e274413d1f" providerId="ADAL" clId="{5B09C18D-A9A6-4A10-AE28-1E578658B9E9}" dt="2022-06-16T16:43:48.950" v="19" actId="478"/>
          <ac:spMkLst>
            <pc:docMk/>
            <pc:sldMk cId="2770808619" sldId="529"/>
            <ac:spMk id="7" creationId="{551A9C96-6F76-0872-A1BD-4F7EBCA42CB6}"/>
          </ac:spMkLst>
        </pc:spChg>
        <pc:spChg chg="mod">
          <ac:chgData name="Burke, Kathleen S" userId="0ed0c43b-b5e9-4a26-96e9-99e274413d1f" providerId="ADAL" clId="{5B09C18D-A9A6-4A10-AE28-1E578658B9E9}" dt="2022-06-20T18:45:39.125" v="1688" actId="207"/>
          <ac:spMkLst>
            <pc:docMk/>
            <pc:sldMk cId="2770808619" sldId="529"/>
            <ac:spMk id="8" creationId="{9C2DC60A-8A5E-428B-DDF5-752CC87125D9}"/>
          </ac:spMkLst>
        </pc:spChg>
        <pc:spChg chg="mod">
          <ac:chgData name="Burke, Kathleen S" userId="0ed0c43b-b5e9-4a26-96e9-99e274413d1f" providerId="ADAL" clId="{5B09C18D-A9A6-4A10-AE28-1E578658B9E9}" dt="2022-06-20T19:13:40.353" v="2486" actId="1076"/>
          <ac:spMkLst>
            <pc:docMk/>
            <pc:sldMk cId="2770808619" sldId="529"/>
            <ac:spMk id="14" creationId="{9DF50442-8079-9124-827A-E06B1B8F4292}"/>
          </ac:spMkLst>
        </pc:spChg>
        <pc:grpChg chg="mod">
          <ac:chgData name="Burke, Kathleen S" userId="0ed0c43b-b5e9-4a26-96e9-99e274413d1f" providerId="ADAL" clId="{5B09C18D-A9A6-4A10-AE28-1E578658B9E9}" dt="2022-06-20T18:45:39.125" v="1688" actId="207"/>
          <ac:grpSpMkLst>
            <pc:docMk/>
            <pc:sldMk cId="2770808619" sldId="529"/>
            <ac:grpSpMk id="4" creationId="{83C27D16-08E8-9366-5669-6DCE3F75E187}"/>
          </ac:grpSpMkLst>
        </pc:grpChg>
        <pc:picChg chg="add mod">
          <ac:chgData name="Burke, Kathleen S" userId="0ed0c43b-b5e9-4a26-96e9-99e274413d1f" providerId="ADAL" clId="{5B09C18D-A9A6-4A10-AE28-1E578658B9E9}" dt="2022-06-20T19:13:55.934" v="2491" actId="1076"/>
          <ac:picMkLst>
            <pc:docMk/>
            <pc:sldMk cId="2770808619" sldId="529"/>
            <ac:picMk id="6" creationId="{FC098A6A-3139-5731-6795-8FC98411129D}"/>
          </ac:picMkLst>
        </pc:picChg>
        <pc:picChg chg="add mod">
          <ac:chgData name="Burke, Kathleen S" userId="0ed0c43b-b5e9-4a26-96e9-99e274413d1f" providerId="ADAL" clId="{5B09C18D-A9A6-4A10-AE28-1E578658B9E9}" dt="2022-06-16T16:44:00.818" v="22" actId="1076"/>
          <ac:picMkLst>
            <pc:docMk/>
            <pc:sldMk cId="2770808619" sldId="529"/>
            <ac:picMk id="13" creationId="{3AE61C5A-D1B3-53F5-C129-7E0B74C10AF4}"/>
          </ac:picMkLst>
        </pc:picChg>
        <pc:picChg chg="mod">
          <ac:chgData name="Burke, Kathleen S" userId="0ed0c43b-b5e9-4a26-96e9-99e274413d1f" providerId="ADAL" clId="{5B09C18D-A9A6-4A10-AE28-1E578658B9E9}" dt="2022-06-20T19:13:43.073" v="2487" actId="1076"/>
          <ac:picMkLst>
            <pc:docMk/>
            <pc:sldMk cId="2770808619" sldId="529"/>
            <ac:picMk id="16" creationId="{95D9A202-3225-524B-25BA-45262C54D034}"/>
          </ac:picMkLst>
        </pc:picChg>
        <pc:picChg chg="mod">
          <ac:chgData name="Burke, Kathleen S" userId="0ed0c43b-b5e9-4a26-96e9-99e274413d1f" providerId="ADAL" clId="{5B09C18D-A9A6-4A10-AE28-1E578658B9E9}" dt="2022-06-20T19:13:46.113" v="2488" actId="1076"/>
          <ac:picMkLst>
            <pc:docMk/>
            <pc:sldMk cId="2770808619" sldId="529"/>
            <ac:picMk id="18" creationId="{E160AB70-CEC0-C62F-A9D0-296622582B36}"/>
          </ac:picMkLst>
        </pc:picChg>
        <pc:picChg chg="mod">
          <ac:chgData name="Burke, Kathleen S" userId="0ed0c43b-b5e9-4a26-96e9-99e274413d1f" providerId="ADAL" clId="{5B09C18D-A9A6-4A10-AE28-1E578658B9E9}" dt="2022-06-20T19:13:48.565" v="2489" actId="1076"/>
          <ac:picMkLst>
            <pc:docMk/>
            <pc:sldMk cId="2770808619" sldId="529"/>
            <ac:picMk id="20" creationId="{01214631-2A18-DF30-CC37-49E62EA46FFF}"/>
          </ac:picMkLst>
        </pc:picChg>
        <pc:picChg chg="mod">
          <ac:chgData name="Burke, Kathleen S" userId="0ed0c43b-b5e9-4a26-96e9-99e274413d1f" providerId="ADAL" clId="{5B09C18D-A9A6-4A10-AE28-1E578658B9E9}" dt="2022-06-20T19:13:51.122" v="2490" actId="1076"/>
          <ac:picMkLst>
            <pc:docMk/>
            <pc:sldMk cId="2770808619" sldId="529"/>
            <ac:picMk id="22" creationId="{FD78243B-8FAC-1C75-E031-D52148944F7F}"/>
          </ac:picMkLst>
        </pc:picChg>
        <pc:picChg chg="mod">
          <ac:chgData name="Burke, Kathleen S" userId="0ed0c43b-b5e9-4a26-96e9-99e274413d1f" providerId="ADAL" clId="{5B09C18D-A9A6-4A10-AE28-1E578658B9E9}" dt="2022-06-20T19:14:00.058" v="2492" actId="1076"/>
          <ac:picMkLst>
            <pc:docMk/>
            <pc:sldMk cId="2770808619" sldId="529"/>
            <ac:picMk id="24" creationId="{727A60C0-8130-2EF2-9D5E-74596C194D5A}"/>
          </ac:picMkLst>
        </pc:picChg>
      </pc:sldChg>
      <pc:sldChg chg="addSp modSp add mod modAnim">
        <pc:chgData name="Burke, Kathleen S" userId="0ed0c43b-b5e9-4a26-96e9-99e274413d1f" providerId="ADAL" clId="{5B09C18D-A9A6-4A10-AE28-1E578658B9E9}" dt="2022-06-21T22:12:59.757" v="5963" actId="1076"/>
        <pc:sldMkLst>
          <pc:docMk/>
          <pc:sldMk cId="1705473343" sldId="530"/>
        </pc:sldMkLst>
        <pc:spChg chg="mod">
          <ac:chgData name="Burke, Kathleen S" userId="0ed0c43b-b5e9-4a26-96e9-99e274413d1f" providerId="ADAL" clId="{5B09C18D-A9A6-4A10-AE28-1E578658B9E9}" dt="2022-06-21T22:12:59.757" v="5963" actId="1076"/>
          <ac:spMkLst>
            <pc:docMk/>
            <pc:sldMk cId="1705473343" sldId="530"/>
            <ac:spMk id="19" creationId="{7CB2F699-FE6A-404C-9C7E-FA2277C8B6AA}"/>
          </ac:spMkLst>
        </pc:spChg>
        <pc:picChg chg="add mod">
          <ac:chgData name="Burke, Kathleen S" userId="0ed0c43b-b5e9-4a26-96e9-99e274413d1f" providerId="ADAL" clId="{5B09C18D-A9A6-4A10-AE28-1E578658B9E9}" dt="2022-06-20T18:45:53.895" v="1691" actId="207"/>
          <ac:picMkLst>
            <pc:docMk/>
            <pc:sldMk cId="1705473343" sldId="530"/>
            <ac:picMk id="8" creationId="{83745B46-4386-C5F2-F391-BAD3A8DE31BE}"/>
          </ac:picMkLst>
        </pc:picChg>
        <pc:picChg chg="add mod">
          <ac:chgData name="Burke, Kathleen S" userId="0ed0c43b-b5e9-4a26-96e9-99e274413d1f" providerId="ADAL" clId="{5B09C18D-A9A6-4A10-AE28-1E578658B9E9}" dt="2022-06-20T17:54:07.548" v="192" actId="1076"/>
          <ac:picMkLst>
            <pc:docMk/>
            <pc:sldMk cId="1705473343" sldId="530"/>
            <ac:picMk id="9" creationId="{80901AE8-23C2-2A6A-1FAA-9D967300EB98}"/>
          </ac:picMkLst>
        </pc:picChg>
        <pc:picChg chg="add mod">
          <ac:chgData name="Burke, Kathleen S" userId="0ed0c43b-b5e9-4a26-96e9-99e274413d1f" providerId="ADAL" clId="{5B09C18D-A9A6-4A10-AE28-1E578658B9E9}" dt="2022-06-20T17:54:28.602" v="197" actId="1076"/>
          <ac:picMkLst>
            <pc:docMk/>
            <pc:sldMk cId="1705473343" sldId="530"/>
            <ac:picMk id="10" creationId="{4B56EAE3-1BE7-22F9-5CD3-FEB8E81F4320}"/>
          </ac:picMkLst>
        </pc:picChg>
      </pc:sldChg>
      <pc:sldChg chg="addSp delSp modSp add mod setBg">
        <pc:chgData name="Burke, Kathleen S" userId="0ed0c43b-b5e9-4a26-96e9-99e274413d1f" providerId="ADAL" clId="{5B09C18D-A9A6-4A10-AE28-1E578658B9E9}" dt="2022-06-20T19:53:20.406" v="4491" actId="20577"/>
        <pc:sldMkLst>
          <pc:docMk/>
          <pc:sldMk cId="2107736597" sldId="531"/>
        </pc:sldMkLst>
        <pc:spChg chg="mod ord">
          <ac:chgData name="Burke, Kathleen S" userId="0ed0c43b-b5e9-4a26-96e9-99e274413d1f" providerId="ADAL" clId="{5B09C18D-A9A6-4A10-AE28-1E578658B9E9}" dt="2022-06-20T19:53:20.406" v="4491" actId="20577"/>
          <ac:spMkLst>
            <pc:docMk/>
            <pc:sldMk cId="2107736597" sldId="531"/>
            <ac:spMk id="2" creationId="{4DDD4FC6-4121-BA05-535F-B0DC88EB08DC}"/>
          </ac:spMkLst>
        </pc:spChg>
        <pc:spChg chg="del">
          <ac:chgData name="Burke, Kathleen S" userId="0ed0c43b-b5e9-4a26-96e9-99e274413d1f" providerId="ADAL" clId="{5B09C18D-A9A6-4A10-AE28-1E578658B9E9}" dt="2022-06-20T19:50:30.194" v="4411" actId="26606"/>
          <ac:spMkLst>
            <pc:docMk/>
            <pc:sldMk cId="2107736597" sldId="531"/>
            <ac:spMk id="3" creationId="{4D704D9F-64AC-C906-44B8-DDC124639BE4}"/>
          </ac:spMkLst>
        </pc:spChg>
        <pc:spChg chg="add">
          <ac:chgData name="Burke, Kathleen S" userId="0ed0c43b-b5e9-4a26-96e9-99e274413d1f" providerId="ADAL" clId="{5B09C18D-A9A6-4A10-AE28-1E578658B9E9}" dt="2022-06-20T19:50:30.194" v="4411" actId="26606"/>
          <ac:spMkLst>
            <pc:docMk/>
            <pc:sldMk cId="2107736597" sldId="531"/>
            <ac:spMk id="11" creationId="{37C89E4B-3C9F-44B9-8B86-D9E3D112D8EC}"/>
          </ac:spMkLst>
        </pc:spChg>
        <pc:picChg chg="del">
          <ac:chgData name="Burke, Kathleen S" userId="0ed0c43b-b5e9-4a26-96e9-99e274413d1f" providerId="ADAL" clId="{5B09C18D-A9A6-4A10-AE28-1E578658B9E9}" dt="2022-06-20T19:50:03.801" v="4358" actId="478"/>
          <ac:picMkLst>
            <pc:docMk/>
            <pc:sldMk cId="2107736597" sldId="531"/>
            <ac:picMk id="5" creationId="{938FF80E-B27E-145E-3F8E-6A2A2C7C67B8}"/>
          </ac:picMkLst>
        </pc:picChg>
        <pc:picChg chg="add mod">
          <ac:chgData name="Burke, Kathleen S" userId="0ed0c43b-b5e9-4a26-96e9-99e274413d1f" providerId="ADAL" clId="{5B09C18D-A9A6-4A10-AE28-1E578658B9E9}" dt="2022-06-20T19:50:30.194" v="4411" actId="26606"/>
          <ac:picMkLst>
            <pc:docMk/>
            <pc:sldMk cId="2107736597" sldId="531"/>
            <ac:picMk id="6" creationId="{A89B608D-D3B5-B9D1-2B25-4C18091F401D}"/>
          </ac:picMkLst>
        </pc:picChg>
        <pc:picChg chg="del">
          <ac:chgData name="Burke, Kathleen S" userId="0ed0c43b-b5e9-4a26-96e9-99e274413d1f" providerId="ADAL" clId="{5B09C18D-A9A6-4A10-AE28-1E578658B9E9}" dt="2022-06-20T19:50:04.771" v="4359" actId="478"/>
          <ac:picMkLst>
            <pc:docMk/>
            <pc:sldMk cId="2107736597" sldId="531"/>
            <ac:picMk id="4098" creationId="{655DC45A-EBC1-7739-15AD-AF534D254F48}"/>
          </ac:picMkLst>
        </pc:picChg>
        <pc:cxnChg chg="add">
          <ac:chgData name="Burke, Kathleen S" userId="0ed0c43b-b5e9-4a26-96e9-99e274413d1f" providerId="ADAL" clId="{5B09C18D-A9A6-4A10-AE28-1E578658B9E9}" dt="2022-06-20T19:50:30.194" v="4411" actId="26606"/>
          <ac:cxnSpMkLst>
            <pc:docMk/>
            <pc:sldMk cId="2107736597" sldId="531"/>
            <ac:cxnSpMk id="13" creationId="{AA2EAA10-076F-46BD-8F0F-B9A2FB77A85C}"/>
          </ac:cxnSpMkLst>
        </pc:cxnChg>
        <pc:cxnChg chg="add">
          <ac:chgData name="Burke, Kathleen S" userId="0ed0c43b-b5e9-4a26-96e9-99e274413d1f" providerId="ADAL" clId="{5B09C18D-A9A6-4A10-AE28-1E578658B9E9}" dt="2022-06-20T19:50:30.194" v="4411" actId="26606"/>
          <ac:cxnSpMkLst>
            <pc:docMk/>
            <pc:sldMk cId="2107736597" sldId="531"/>
            <ac:cxnSpMk id="15" creationId="{D891E407-403B-4764-86C9-33A56D3BCAA3}"/>
          </ac:cxnSpMkLst>
        </pc:cxnChg>
      </pc:sldChg>
      <pc:sldChg chg="addSp delSp modSp add mod ord delAnim modAnim">
        <pc:chgData name="Burke, Kathleen S" userId="0ed0c43b-b5e9-4a26-96e9-99e274413d1f" providerId="ADAL" clId="{5B09C18D-A9A6-4A10-AE28-1E578658B9E9}" dt="2022-06-21T19:35:24.279" v="5032"/>
        <pc:sldMkLst>
          <pc:docMk/>
          <pc:sldMk cId="741482420" sldId="532"/>
        </pc:sldMkLst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4" creationId="{8A25AF62-3FD2-5016-7398-363645C4CDD9}"/>
          </ac:spMkLst>
        </pc:spChg>
        <pc:spChg chg="mod">
          <ac:chgData name="Burke, Kathleen S" userId="0ed0c43b-b5e9-4a26-96e9-99e274413d1f" providerId="ADAL" clId="{5B09C18D-A9A6-4A10-AE28-1E578658B9E9}" dt="2022-06-20T19:43:21.333" v="3939" actId="208"/>
          <ac:spMkLst>
            <pc:docMk/>
            <pc:sldMk cId="741482420" sldId="532"/>
            <ac:spMk id="7" creationId="{1EDC9564-E003-7775-D047-A724F77A2245}"/>
          </ac:spMkLst>
        </pc:spChg>
        <pc:spChg chg="mod">
          <ac:chgData name="Burke, Kathleen S" userId="0ed0c43b-b5e9-4a26-96e9-99e274413d1f" providerId="ADAL" clId="{5B09C18D-A9A6-4A10-AE28-1E578658B9E9}" dt="2022-06-20T19:43:21.333" v="3939" actId="208"/>
          <ac:spMkLst>
            <pc:docMk/>
            <pc:sldMk cId="741482420" sldId="532"/>
            <ac:spMk id="8" creationId="{9F1CFEBE-FCB2-D870-63B0-33880E6DE0D3}"/>
          </ac:spMkLst>
        </pc:spChg>
        <pc:spChg chg="mod">
          <ac:chgData name="Burke, Kathleen S" userId="0ed0c43b-b5e9-4a26-96e9-99e274413d1f" providerId="ADAL" clId="{5B09C18D-A9A6-4A10-AE28-1E578658B9E9}" dt="2022-06-20T18:12:43.266" v="671" actId="20577"/>
          <ac:spMkLst>
            <pc:docMk/>
            <pc:sldMk cId="741482420" sldId="532"/>
            <ac:spMk id="9" creationId="{208166EC-DAC7-2BA3-5F11-ACFA2609DC45}"/>
          </ac:spMkLst>
        </pc:spChg>
        <pc:spChg chg="del mod">
          <ac:chgData name="Burke, Kathleen S" userId="0ed0c43b-b5e9-4a26-96e9-99e274413d1f" providerId="ADAL" clId="{5B09C18D-A9A6-4A10-AE28-1E578658B9E9}" dt="2022-06-20T18:12:27.702" v="660" actId="478"/>
          <ac:spMkLst>
            <pc:docMk/>
            <pc:sldMk cId="741482420" sldId="532"/>
            <ac:spMk id="10" creationId="{70EEE846-D3AF-A8FD-700B-D2BC55C5591B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1" creationId="{DE3A16C2-F80C-89B1-BDE6-B1DCC877336A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2" creationId="{D83E6656-A9F5-0B58-BBDC-59295F5F7FA3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3" creationId="{8EC46CDB-65CF-F12E-9A20-9DFECB43D1EC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4" creationId="{5F7E0809-EF3F-903B-3CFA-F3408DF83018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5" creationId="{1C51488A-29FB-990E-23B6-5923B5C4348B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6" creationId="{58D3C7A6-4D66-4B72-1138-68F706EC636C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7" creationId="{B7FA73DE-0D6C-FE38-1943-6F7C8B3F194E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8" creationId="{7AFA4DE4-E4B0-A4F8-E5DE-46938827308D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19" creationId="{8D517FE3-FA7C-34AB-DE24-B311C09E0F29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20" creationId="{88B96A6D-2202-D059-F64F-3587E89F7D6E}"/>
          </ac:spMkLst>
        </pc:spChg>
        <pc:spChg chg="del">
          <ac:chgData name="Burke, Kathleen S" userId="0ed0c43b-b5e9-4a26-96e9-99e274413d1f" providerId="ADAL" clId="{5B09C18D-A9A6-4A10-AE28-1E578658B9E9}" dt="2022-06-20T18:12:28.754" v="661" actId="478"/>
          <ac:spMkLst>
            <pc:docMk/>
            <pc:sldMk cId="741482420" sldId="532"/>
            <ac:spMk id="22" creationId="{7B5FB114-D92E-EBA3-9635-B2E9C42AD26E}"/>
          </ac:spMkLst>
        </pc:spChg>
        <pc:spChg chg="mod">
          <ac:chgData name="Burke, Kathleen S" userId="0ed0c43b-b5e9-4a26-96e9-99e274413d1f" providerId="ADAL" clId="{5B09C18D-A9A6-4A10-AE28-1E578658B9E9}" dt="2022-06-20T19:17:36.914" v="2545" actId="1076"/>
          <ac:spMkLst>
            <pc:docMk/>
            <pc:sldMk cId="741482420" sldId="532"/>
            <ac:spMk id="24" creationId="{364E728A-C59D-266A-D4CC-70763C78DB49}"/>
          </ac:spMkLst>
        </pc:spChg>
        <pc:spChg chg="del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27" creationId="{9D4161FB-5978-1AAA-736E-DE9A1E43187E}"/>
          </ac:spMkLst>
        </pc:spChg>
        <pc:spChg chg="del">
          <ac:chgData name="Burke, Kathleen S" userId="0ed0c43b-b5e9-4a26-96e9-99e274413d1f" providerId="ADAL" clId="{5B09C18D-A9A6-4A10-AE28-1E578658B9E9}" dt="2022-06-20T18:12:21.345" v="657" actId="478"/>
          <ac:spMkLst>
            <pc:docMk/>
            <pc:sldMk cId="741482420" sldId="532"/>
            <ac:spMk id="28" creationId="{8B078323-09B3-F0C0-0C2A-F4C7EA1E5F2D}"/>
          </ac:spMkLst>
        </pc:spChg>
        <pc:spChg chg="del mod">
          <ac:chgData name="Burke, Kathleen S" userId="0ed0c43b-b5e9-4a26-96e9-99e274413d1f" providerId="ADAL" clId="{5B09C18D-A9A6-4A10-AE28-1E578658B9E9}" dt="2022-06-20T18:12:19.171" v="655" actId="478"/>
          <ac:spMkLst>
            <pc:docMk/>
            <pc:sldMk cId="741482420" sldId="532"/>
            <ac:spMk id="29" creationId="{6B645A03-8B85-4E9F-4482-BE13E3BDB230}"/>
          </ac:spMkLst>
        </pc:spChg>
        <pc:spChg chg="del">
          <ac:chgData name="Burke, Kathleen S" userId="0ed0c43b-b5e9-4a26-96e9-99e274413d1f" providerId="ADAL" clId="{5B09C18D-A9A6-4A10-AE28-1E578658B9E9}" dt="2022-06-20T18:12:16.835" v="653" actId="478"/>
          <ac:spMkLst>
            <pc:docMk/>
            <pc:sldMk cId="741482420" sldId="532"/>
            <ac:spMk id="30" creationId="{C075648B-5F52-B39E-8F05-7DE69087ED5D}"/>
          </ac:spMkLst>
        </pc:spChg>
        <pc:spChg chg="del mod">
          <ac:chgData name="Burke, Kathleen S" userId="0ed0c43b-b5e9-4a26-96e9-99e274413d1f" providerId="ADAL" clId="{5B09C18D-A9A6-4A10-AE28-1E578658B9E9}" dt="2022-06-20T18:12:18.369" v="654" actId="478"/>
          <ac:spMkLst>
            <pc:docMk/>
            <pc:sldMk cId="741482420" sldId="532"/>
            <ac:spMk id="31" creationId="{479A6FCF-0482-9167-9F21-92AB34BD8424}"/>
          </ac:spMkLst>
        </pc:spChg>
        <pc:spChg chg="del">
          <ac:chgData name="Burke, Kathleen S" userId="0ed0c43b-b5e9-4a26-96e9-99e274413d1f" providerId="ADAL" clId="{5B09C18D-A9A6-4A10-AE28-1E578658B9E9}" dt="2022-06-20T18:12:20.057" v="656" actId="478"/>
          <ac:spMkLst>
            <pc:docMk/>
            <pc:sldMk cId="741482420" sldId="532"/>
            <ac:spMk id="32" creationId="{AC849FAA-5B7E-D87F-A10B-13FADAE60FD0}"/>
          </ac:spMkLst>
        </pc:spChg>
        <pc:spChg chg="del">
          <ac:chgData name="Burke, Kathleen S" userId="0ed0c43b-b5e9-4a26-96e9-99e274413d1f" providerId="ADAL" clId="{5B09C18D-A9A6-4A10-AE28-1E578658B9E9}" dt="2022-06-20T18:11:53.886" v="638" actId="478"/>
          <ac:spMkLst>
            <pc:docMk/>
            <pc:sldMk cId="741482420" sldId="532"/>
            <ac:spMk id="33" creationId="{456BD146-2F49-0F30-13BF-66400D956130}"/>
          </ac:spMkLst>
        </pc:spChg>
        <pc:spChg chg="del">
          <ac:chgData name="Burke, Kathleen S" userId="0ed0c43b-b5e9-4a26-96e9-99e274413d1f" providerId="ADAL" clId="{5B09C18D-A9A6-4A10-AE28-1E578658B9E9}" dt="2022-06-20T18:12:11.336" v="647" actId="478"/>
          <ac:spMkLst>
            <pc:docMk/>
            <pc:sldMk cId="741482420" sldId="532"/>
            <ac:spMk id="34" creationId="{4BC114C7-82A9-49BC-743B-097853D5102F}"/>
          </ac:spMkLst>
        </pc:spChg>
        <pc:spChg chg="del">
          <ac:chgData name="Burke, Kathleen S" userId="0ed0c43b-b5e9-4a26-96e9-99e274413d1f" providerId="ADAL" clId="{5B09C18D-A9A6-4A10-AE28-1E578658B9E9}" dt="2022-06-20T18:12:12.723" v="649" actId="478"/>
          <ac:spMkLst>
            <pc:docMk/>
            <pc:sldMk cId="741482420" sldId="532"/>
            <ac:spMk id="35" creationId="{9593346C-818E-80BC-A963-7080A560A7EA}"/>
          </ac:spMkLst>
        </pc:spChg>
        <pc:spChg chg="del mod">
          <ac:chgData name="Burke, Kathleen S" userId="0ed0c43b-b5e9-4a26-96e9-99e274413d1f" providerId="ADAL" clId="{5B09C18D-A9A6-4A10-AE28-1E578658B9E9}" dt="2022-06-20T18:12:10.149" v="645" actId="478"/>
          <ac:spMkLst>
            <pc:docMk/>
            <pc:sldMk cId="741482420" sldId="532"/>
            <ac:spMk id="36" creationId="{9EFEDB6B-E3D4-78B5-D987-89AC6E96CB62}"/>
          </ac:spMkLst>
        </pc:spChg>
        <pc:spChg chg="del">
          <ac:chgData name="Burke, Kathleen S" userId="0ed0c43b-b5e9-4a26-96e9-99e274413d1f" providerId="ADAL" clId="{5B09C18D-A9A6-4A10-AE28-1E578658B9E9}" dt="2022-06-20T18:11:51.830" v="636" actId="478"/>
          <ac:spMkLst>
            <pc:docMk/>
            <pc:sldMk cId="741482420" sldId="532"/>
            <ac:spMk id="37" creationId="{9B0635A8-C090-4187-58E1-830AFDC29A99}"/>
          </ac:spMkLst>
        </pc:spChg>
        <pc:spChg chg="del">
          <ac:chgData name="Burke, Kathleen S" userId="0ed0c43b-b5e9-4a26-96e9-99e274413d1f" providerId="ADAL" clId="{5B09C18D-A9A6-4A10-AE28-1E578658B9E9}" dt="2022-06-20T18:11:49.297" v="635" actId="478"/>
          <ac:spMkLst>
            <pc:docMk/>
            <pc:sldMk cId="741482420" sldId="532"/>
            <ac:spMk id="38" creationId="{54F749D3-8230-B422-7BF4-AB0D2F03383A}"/>
          </ac:spMkLst>
        </pc:spChg>
        <pc:spChg chg="add del mod">
          <ac:chgData name="Burke, Kathleen S" userId="0ed0c43b-b5e9-4a26-96e9-99e274413d1f" providerId="ADAL" clId="{5B09C18D-A9A6-4A10-AE28-1E578658B9E9}" dt="2022-06-20T18:12:16.164" v="652" actId="478"/>
          <ac:spMkLst>
            <pc:docMk/>
            <pc:sldMk cId="741482420" sldId="532"/>
            <ac:spMk id="39" creationId="{2BA37D84-49FE-3DFD-13AB-835BD5AE0A83}"/>
          </ac:spMkLst>
        </pc:spChg>
        <pc:spChg chg="add del mod">
          <ac:chgData name="Burke, Kathleen S" userId="0ed0c43b-b5e9-4a26-96e9-99e274413d1f" providerId="ADAL" clId="{5B09C18D-A9A6-4A10-AE28-1E578658B9E9}" dt="2022-06-20T18:12:14.690" v="650" actId="478"/>
          <ac:spMkLst>
            <pc:docMk/>
            <pc:sldMk cId="741482420" sldId="532"/>
            <ac:spMk id="40" creationId="{F2E24EB0-A80F-07C8-62A4-A1E644CD5BE8}"/>
          </ac:spMkLst>
        </pc:spChg>
        <pc:spChg chg="add del mod">
          <ac:chgData name="Burke, Kathleen S" userId="0ed0c43b-b5e9-4a26-96e9-99e274413d1f" providerId="ADAL" clId="{5B09C18D-A9A6-4A10-AE28-1E578658B9E9}" dt="2022-06-20T18:12:10.819" v="646" actId="478"/>
          <ac:spMkLst>
            <pc:docMk/>
            <pc:sldMk cId="741482420" sldId="532"/>
            <ac:spMk id="41" creationId="{796D9683-7802-35B7-42DC-7FD27291DAA0}"/>
          </ac:spMkLst>
        </pc:spChg>
        <pc:spChg chg="add del mod">
          <ac:chgData name="Burke, Kathleen S" userId="0ed0c43b-b5e9-4a26-96e9-99e274413d1f" providerId="ADAL" clId="{5B09C18D-A9A6-4A10-AE28-1E578658B9E9}" dt="2022-06-20T18:12:12.184" v="648" actId="478"/>
          <ac:spMkLst>
            <pc:docMk/>
            <pc:sldMk cId="741482420" sldId="532"/>
            <ac:spMk id="42" creationId="{004B2CA9-58DE-F290-1926-25BB8DD44D35}"/>
          </ac:spMkLst>
        </pc:spChg>
        <pc:spChg chg="add del mod">
          <ac:chgData name="Burke, Kathleen S" userId="0ed0c43b-b5e9-4a26-96e9-99e274413d1f" providerId="ADAL" clId="{5B09C18D-A9A6-4A10-AE28-1E578658B9E9}" dt="2022-06-20T18:12:09.201" v="644" actId="478"/>
          <ac:spMkLst>
            <pc:docMk/>
            <pc:sldMk cId="741482420" sldId="532"/>
            <ac:spMk id="43" creationId="{F3152C7B-4ACA-949B-DE91-67B7AF12E8C0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44" creationId="{63BACD1A-6714-0F69-D9E7-9CBC499ABD75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45" creationId="{42214148-8E45-E051-6CDA-F8E2D0D2D2DF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46" creationId="{F57AEE53-375D-2E9D-D8CC-708114B16911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47" creationId="{07CD0F5A-EB8C-038C-3350-3543481BFC40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48" creationId="{75227D0C-B8F4-C34C-54AC-BFA4DC91B975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49" creationId="{B0D40950-D538-C75F-77F1-AE2635CDEA32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50" creationId="{DE9D5641-18A8-E12D-3888-D1B9FF06A7CA}"/>
          </ac:spMkLst>
        </pc:spChg>
        <pc:spChg chg="add del mod">
          <ac:chgData name="Burke, Kathleen S" userId="0ed0c43b-b5e9-4a26-96e9-99e274413d1f" providerId="ADAL" clId="{5B09C18D-A9A6-4A10-AE28-1E578658B9E9}" dt="2022-06-20T18:12:06.274" v="642" actId="478"/>
          <ac:spMkLst>
            <pc:docMk/>
            <pc:sldMk cId="741482420" sldId="532"/>
            <ac:spMk id="51" creationId="{9E3AC4F6-0150-B0BA-1F25-04CF2E9FE762}"/>
          </ac:spMkLst>
        </pc:spChg>
        <pc:spChg chg="add del mod">
          <ac:chgData name="Burke, Kathleen S" userId="0ed0c43b-b5e9-4a26-96e9-99e274413d1f" providerId="ADAL" clId="{5B09C18D-A9A6-4A10-AE28-1E578658B9E9}" dt="2022-06-20T19:17:25.324" v="2537" actId="478"/>
          <ac:spMkLst>
            <pc:docMk/>
            <pc:sldMk cId="741482420" sldId="532"/>
            <ac:spMk id="52" creationId="{661953C2-1D1D-5D9A-10A9-EB3909E57330}"/>
          </ac:spMkLst>
        </pc:spChg>
        <pc:spChg chg="add mod">
          <ac:chgData name="Burke, Kathleen S" userId="0ed0c43b-b5e9-4a26-96e9-99e274413d1f" providerId="ADAL" clId="{5B09C18D-A9A6-4A10-AE28-1E578658B9E9}" dt="2022-06-20T19:44:03.743" v="3973" actId="207"/>
          <ac:spMkLst>
            <pc:docMk/>
            <pc:sldMk cId="741482420" sldId="532"/>
            <ac:spMk id="59" creationId="{763181C2-42EE-1D13-43F6-0DE8F5E4DD2C}"/>
          </ac:spMkLst>
        </pc:spChg>
        <pc:spChg chg="add mod ord">
          <ac:chgData name="Burke, Kathleen S" userId="0ed0c43b-b5e9-4a26-96e9-99e274413d1f" providerId="ADAL" clId="{5B09C18D-A9A6-4A10-AE28-1E578658B9E9}" dt="2022-06-20T19:44:03.743" v="3973" actId="207"/>
          <ac:spMkLst>
            <pc:docMk/>
            <pc:sldMk cId="741482420" sldId="532"/>
            <ac:spMk id="61" creationId="{5DC19B5F-F019-8FB4-AB31-980127D4C8EF}"/>
          </ac:spMkLst>
        </pc:spChg>
        <pc:spChg chg="add del mod">
          <ac:chgData name="Burke, Kathleen S" userId="0ed0c43b-b5e9-4a26-96e9-99e274413d1f" providerId="ADAL" clId="{5B09C18D-A9A6-4A10-AE28-1E578658B9E9}" dt="2022-06-20T19:18:26.755" v="2555" actId="478"/>
          <ac:spMkLst>
            <pc:docMk/>
            <pc:sldMk cId="741482420" sldId="532"/>
            <ac:spMk id="63" creationId="{8B5C4A58-27BE-25F6-A698-24FB14DF091F}"/>
          </ac:spMkLst>
        </pc:spChg>
        <pc:spChg chg="add del mod">
          <ac:chgData name="Burke, Kathleen S" userId="0ed0c43b-b5e9-4a26-96e9-99e274413d1f" providerId="ADAL" clId="{5B09C18D-A9A6-4A10-AE28-1E578658B9E9}" dt="2022-06-20T19:17:28.948" v="2541" actId="478"/>
          <ac:spMkLst>
            <pc:docMk/>
            <pc:sldMk cId="741482420" sldId="532"/>
            <ac:spMk id="67" creationId="{8B5A414F-F0EB-D1D7-AF45-078CA13CB3A3}"/>
          </ac:spMkLst>
        </pc:spChg>
        <pc:spChg chg="add mod">
          <ac:chgData name="Burke, Kathleen S" userId="0ed0c43b-b5e9-4a26-96e9-99e274413d1f" providerId="ADAL" clId="{5B09C18D-A9A6-4A10-AE28-1E578658B9E9}" dt="2022-06-20T19:44:03.743" v="3973" actId="207"/>
          <ac:spMkLst>
            <pc:docMk/>
            <pc:sldMk cId="741482420" sldId="532"/>
            <ac:spMk id="69" creationId="{03F6609B-6B23-A4EC-7BC3-3A2E515648FA}"/>
          </ac:spMkLst>
        </pc:spChg>
        <pc:spChg chg="add mod">
          <ac:chgData name="Burke, Kathleen S" userId="0ed0c43b-b5e9-4a26-96e9-99e274413d1f" providerId="ADAL" clId="{5B09C18D-A9A6-4A10-AE28-1E578658B9E9}" dt="2022-06-20T19:44:03.743" v="3973" actId="207"/>
          <ac:spMkLst>
            <pc:docMk/>
            <pc:sldMk cId="741482420" sldId="532"/>
            <ac:spMk id="71" creationId="{78312622-FF68-89AE-928D-A3F24D40E823}"/>
          </ac:spMkLst>
        </pc:spChg>
        <pc:spChg chg="add mod">
          <ac:chgData name="Burke, Kathleen S" userId="0ed0c43b-b5e9-4a26-96e9-99e274413d1f" providerId="ADAL" clId="{5B09C18D-A9A6-4A10-AE28-1E578658B9E9}" dt="2022-06-20T19:44:03.743" v="3973" actId="207"/>
          <ac:spMkLst>
            <pc:docMk/>
            <pc:sldMk cId="741482420" sldId="532"/>
            <ac:spMk id="73" creationId="{86203A55-324C-F0F8-BCCE-F1D2ADBDAC03}"/>
          </ac:spMkLst>
        </pc:spChg>
        <pc:grpChg chg="mod">
          <ac:chgData name="Burke, Kathleen S" userId="0ed0c43b-b5e9-4a26-96e9-99e274413d1f" providerId="ADAL" clId="{5B09C18D-A9A6-4A10-AE28-1E578658B9E9}" dt="2022-06-20T19:42:49.922" v="3931" actId="207"/>
          <ac:grpSpMkLst>
            <pc:docMk/>
            <pc:sldMk cId="741482420" sldId="532"/>
            <ac:grpSpMk id="6" creationId="{3E397D59-1526-57BA-F13A-F4D0A86CF952}"/>
          </ac:grpSpMkLst>
        </pc:grpChg>
        <pc:picChg chg="del">
          <ac:chgData name="Burke, Kathleen S" userId="0ed0c43b-b5e9-4a26-96e9-99e274413d1f" providerId="ADAL" clId="{5B09C18D-A9A6-4A10-AE28-1E578658B9E9}" dt="2022-06-20T18:11:47.779" v="634" actId="478"/>
          <ac:picMkLst>
            <pc:docMk/>
            <pc:sldMk cId="741482420" sldId="532"/>
            <ac:picMk id="5" creationId="{938FF80E-B27E-145E-3F8E-6A2A2C7C67B8}"/>
          </ac:picMkLst>
        </pc:picChg>
        <pc:picChg chg="add del mod">
          <ac:chgData name="Burke, Kathleen S" userId="0ed0c43b-b5e9-4a26-96e9-99e274413d1f" providerId="ADAL" clId="{5B09C18D-A9A6-4A10-AE28-1E578658B9E9}" dt="2022-06-20T19:17:26.211" v="2538" actId="478"/>
          <ac:picMkLst>
            <pc:docMk/>
            <pc:sldMk cId="741482420" sldId="532"/>
            <ac:picMk id="53" creationId="{74CDC6F9-B41F-5D47-61CA-4AE5C4CEFBF2}"/>
          </ac:picMkLst>
        </pc:picChg>
        <pc:picChg chg="add del mod">
          <ac:chgData name="Burke, Kathleen S" userId="0ed0c43b-b5e9-4a26-96e9-99e274413d1f" providerId="ADAL" clId="{5B09C18D-A9A6-4A10-AE28-1E578658B9E9}" dt="2022-06-20T19:17:26.812" v="2539" actId="478"/>
          <ac:picMkLst>
            <pc:docMk/>
            <pc:sldMk cId="741482420" sldId="532"/>
            <ac:picMk id="54" creationId="{69E85636-167D-DF7D-3A11-869621DCEB3E}"/>
          </ac:picMkLst>
        </pc:picChg>
        <pc:picChg chg="add del mod">
          <ac:chgData name="Burke, Kathleen S" userId="0ed0c43b-b5e9-4a26-96e9-99e274413d1f" providerId="ADAL" clId="{5B09C18D-A9A6-4A10-AE28-1E578658B9E9}" dt="2022-06-20T19:17:27.545" v="2540" actId="478"/>
          <ac:picMkLst>
            <pc:docMk/>
            <pc:sldMk cId="741482420" sldId="532"/>
            <ac:picMk id="55" creationId="{1DB3312D-01BC-4D9F-3CDB-8E9B77F62F70}"/>
          </ac:picMkLst>
        </pc:picChg>
        <pc:picChg chg="add del mod">
          <ac:chgData name="Burke, Kathleen S" userId="0ed0c43b-b5e9-4a26-96e9-99e274413d1f" providerId="ADAL" clId="{5B09C18D-A9A6-4A10-AE28-1E578658B9E9}" dt="2022-06-20T19:20:21.060" v="2582" actId="478"/>
          <ac:picMkLst>
            <pc:docMk/>
            <pc:sldMk cId="741482420" sldId="532"/>
            <ac:picMk id="60" creationId="{4078EC8A-196E-78A4-A88A-20F4EA29257C}"/>
          </ac:picMkLst>
        </pc:picChg>
        <pc:picChg chg="add del mod">
          <ac:chgData name="Burke, Kathleen S" userId="0ed0c43b-b5e9-4a26-96e9-99e274413d1f" providerId="ADAL" clId="{5B09C18D-A9A6-4A10-AE28-1E578658B9E9}" dt="2022-06-20T19:18:26.755" v="2555" actId="478"/>
          <ac:picMkLst>
            <pc:docMk/>
            <pc:sldMk cId="741482420" sldId="532"/>
            <ac:picMk id="62" creationId="{C67AD6AA-3743-1F75-11C4-F3A10CB412B8}"/>
          </ac:picMkLst>
        </pc:picChg>
        <pc:picChg chg="add mod">
          <ac:chgData name="Burke, Kathleen S" userId="0ed0c43b-b5e9-4a26-96e9-99e274413d1f" providerId="ADAL" clId="{5B09C18D-A9A6-4A10-AE28-1E578658B9E9}" dt="2022-06-20T19:20:06.174" v="2580" actId="1076"/>
          <ac:picMkLst>
            <pc:docMk/>
            <pc:sldMk cId="741482420" sldId="532"/>
            <ac:picMk id="68" creationId="{641FC1AF-450E-3F51-F004-6AD2FA2AFBD3}"/>
          </ac:picMkLst>
        </pc:picChg>
        <pc:picChg chg="add mod">
          <ac:chgData name="Burke, Kathleen S" userId="0ed0c43b-b5e9-4a26-96e9-99e274413d1f" providerId="ADAL" clId="{5B09C18D-A9A6-4A10-AE28-1E578658B9E9}" dt="2022-06-20T19:18:21.541" v="2553" actId="1076"/>
          <ac:picMkLst>
            <pc:docMk/>
            <pc:sldMk cId="741482420" sldId="532"/>
            <ac:picMk id="70" creationId="{7E19D52A-B60F-1836-FA44-238E0772783F}"/>
          </ac:picMkLst>
        </pc:picChg>
        <pc:picChg chg="add mod">
          <ac:chgData name="Burke, Kathleen S" userId="0ed0c43b-b5e9-4a26-96e9-99e274413d1f" providerId="ADAL" clId="{5B09C18D-A9A6-4A10-AE28-1E578658B9E9}" dt="2022-06-20T19:19:13.015" v="2568" actId="1076"/>
          <ac:picMkLst>
            <pc:docMk/>
            <pc:sldMk cId="741482420" sldId="532"/>
            <ac:picMk id="72" creationId="{89488F02-9F1D-1DD9-1F69-ADA6112B69BC}"/>
          </ac:picMkLst>
        </pc:picChg>
        <pc:picChg chg="add mod">
          <ac:chgData name="Burke, Kathleen S" userId="0ed0c43b-b5e9-4a26-96e9-99e274413d1f" providerId="ADAL" clId="{5B09C18D-A9A6-4A10-AE28-1E578658B9E9}" dt="2022-06-20T19:20:35.733" v="2584" actId="1076"/>
          <ac:picMkLst>
            <pc:docMk/>
            <pc:sldMk cId="741482420" sldId="532"/>
            <ac:picMk id="78" creationId="{1106C358-F179-CBDF-E637-37427672E069}"/>
          </ac:picMkLst>
        </pc:picChg>
        <pc:picChg chg="mod">
          <ac:chgData name="Burke, Kathleen S" userId="0ed0c43b-b5e9-4a26-96e9-99e274413d1f" providerId="ADAL" clId="{5B09C18D-A9A6-4A10-AE28-1E578658B9E9}" dt="2022-06-20T19:17:33.924" v="2544" actId="1076"/>
          <ac:picMkLst>
            <pc:docMk/>
            <pc:sldMk cId="741482420" sldId="532"/>
            <ac:picMk id="1026" creationId="{4985ACCB-A109-7083-30F9-E4EDD4FBFFC7}"/>
          </ac:picMkLst>
        </pc:picChg>
        <pc:picChg chg="add mod">
          <ac:chgData name="Burke, Kathleen S" userId="0ed0c43b-b5e9-4a26-96e9-99e274413d1f" providerId="ADAL" clId="{5B09C18D-A9A6-4A10-AE28-1E578658B9E9}" dt="2022-06-20T19:17:42.475" v="2546" actId="1076"/>
          <ac:picMkLst>
            <pc:docMk/>
            <pc:sldMk cId="741482420" sldId="532"/>
            <ac:picMk id="3074" creationId="{73D7F7F3-63B0-C3D7-95B0-5C61BEBB927A}"/>
          </ac:picMkLst>
        </pc:picChg>
        <pc:cxnChg chg="add mod">
          <ac:chgData name="Burke, Kathleen S" userId="0ed0c43b-b5e9-4a26-96e9-99e274413d1f" providerId="ADAL" clId="{5B09C18D-A9A6-4A10-AE28-1E578658B9E9}" dt="2022-06-20T19:17:42.475" v="2546" actId="1076"/>
          <ac:cxnSpMkLst>
            <pc:docMk/>
            <pc:sldMk cId="741482420" sldId="532"/>
            <ac:cxnSpMk id="3" creationId="{84D6AE4D-2C8D-291A-3F02-94271BA4FB10}"/>
          </ac:cxnSpMkLst>
        </pc:cxnChg>
        <pc:cxnChg chg="add del mod">
          <ac:chgData name="Burke, Kathleen S" userId="0ed0c43b-b5e9-4a26-96e9-99e274413d1f" providerId="ADAL" clId="{5B09C18D-A9A6-4A10-AE28-1E578658B9E9}" dt="2022-06-20T19:18:08.697" v="2551" actId="478"/>
          <ac:cxnSpMkLst>
            <pc:docMk/>
            <pc:sldMk cId="741482420" sldId="532"/>
            <ac:cxnSpMk id="64" creationId="{1665BE0F-83E8-36D8-65E1-6A4ED3FF6267}"/>
          </ac:cxnSpMkLst>
        </pc:cxnChg>
        <pc:cxnChg chg="add del mod">
          <ac:chgData name="Burke, Kathleen S" userId="0ed0c43b-b5e9-4a26-96e9-99e274413d1f" providerId="ADAL" clId="{5B09C18D-A9A6-4A10-AE28-1E578658B9E9}" dt="2022-06-20T19:20:03.946" v="2579" actId="478"/>
          <ac:cxnSpMkLst>
            <pc:docMk/>
            <pc:sldMk cId="741482420" sldId="532"/>
            <ac:cxnSpMk id="65" creationId="{0AB1CFFC-64B6-A660-5A21-5B081AEA289F}"/>
          </ac:cxnSpMkLst>
        </pc:cxnChg>
        <pc:cxnChg chg="add del mod">
          <ac:chgData name="Burke, Kathleen S" userId="0ed0c43b-b5e9-4a26-96e9-99e274413d1f" providerId="ADAL" clId="{5B09C18D-A9A6-4A10-AE28-1E578658B9E9}" dt="2022-06-20T19:19:34.839" v="2573" actId="478"/>
          <ac:cxnSpMkLst>
            <pc:docMk/>
            <pc:sldMk cId="741482420" sldId="532"/>
            <ac:cxnSpMk id="74" creationId="{159968EF-E97F-5D87-C7F6-D4EB92A60B1C}"/>
          </ac:cxnSpMkLst>
        </pc:cxnChg>
        <pc:cxnChg chg="add del mod">
          <ac:chgData name="Burke, Kathleen S" userId="0ed0c43b-b5e9-4a26-96e9-99e274413d1f" providerId="ADAL" clId="{5B09C18D-A9A6-4A10-AE28-1E578658B9E9}" dt="2022-06-20T19:18:59.689" v="2564" actId="478"/>
          <ac:cxnSpMkLst>
            <pc:docMk/>
            <pc:sldMk cId="741482420" sldId="532"/>
            <ac:cxnSpMk id="75" creationId="{6A3F9503-D12C-14FD-1693-F764E8D72C38}"/>
          </ac:cxnSpMkLst>
        </pc:cxnChg>
        <pc:cxnChg chg="add mod">
          <ac:chgData name="Burke, Kathleen S" userId="0ed0c43b-b5e9-4a26-96e9-99e274413d1f" providerId="ADAL" clId="{5B09C18D-A9A6-4A10-AE28-1E578658B9E9}" dt="2022-06-20T19:20:38.501" v="2585" actId="1076"/>
          <ac:cxnSpMkLst>
            <pc:docMk/>
            <pc:sldMk cId="741482420" sldId="532"/>
            <ac:cxnSpMk id="79" creationId="{94A1B169-E6D1-33DA-3A09-BD11E2928142}"/>
          </ac:cxnSpMkLst>
        </pc:cxnChg>
        <pc:cxnChg chg="add mod">
          <ac:chgData name="Burke, Kathleen S" userId="0ed0c43b-b5e9-4a26-96e9-99e274413d1f" providerId="ADAL" clId="{5B09C18D-A9A6-4A10-AE28-1E578658B9E9}" dt="2022-06-20T19:18:40.069" v="2559" actId="196"/>
          <ac:cxnSpMkLst>
            <pc:docMk/>
            <pc:sldMk cId="741482420" sldId="532"/>
            <ac:cxnSpMk id="80" creationId="{D7B4915D-91EE-6E9E-9F15-50D66CBF3C81}"/>
          </ac:cxnSpMkLst>
        </pc:cxnChg>
        <pc:cxnChg chg="add mod">
          <ac:chgData name="Burke, Kathleen S" userId="0ed0c43b-b5e9-4a26-96e9-99e274413d1f" providerId="ADAL" clId="{5B09C18D-A9A6-4A10-AE28-1E578658B9E9}" dt="2022-06-20T19:18:54.175" v="2563" actId="1076"/>
          <ac:cxnSpMkLst>
            <pc:docMk/>
            <pc:sldMk cId="741482420" sldId="532"/>
            <ac:cxnSpMk id="81" creationId="{1A6C9596-3701-851D-2119-0A50880D9B40}"/>
          </ac:cxnSpMkLst>
        </pc:cxnChg>
        <pc:cxnChg chg="add mod">
          <ac:chgData name="Burke, Kathleen S" userId="0ed0c43b-b5e9-4a26-96e9-99e274413d1f" providerId="ADAL" clId="{5B09C18D-A9A6-4A10-AE28-1E578658B9E9}" dt="2022-06-20T19:19:15.965" v="2569" actId="1076"/>
          <ac:cxnSpMkLst>
            <pc:docMk/>
            <pc:sldMk cId="741482420" sldId="532"/>
            <ac:cxnSpMk id="82" creationId="{DDB7E5A7-B08C-A0E5-B0FE-78E9DF454882}"/>
          </ac:cxnSpMkLst>
        </pc:cxnChg>
      </pc:sldChg>
      <pc:sldChg chg="addSp delSp modSp add mod delAnim modAnim">
        <pc:chgData name="Burke, Kathleen S" userId="0ed0c43b-b5e9-4a26-96e9-99e274413d1f" providerId="ADAL" clId="{5B09C18D-A9A6-4A10-AE28-1E578658B9E9}" dt="2022-06-20T19:43:14.701" v="3937" actId="208"/>
        <pc:sldMkLst>
          <pc:docMk/>
          <pc:sldMk cId="3633598027" sldId="533"/>
        </pc:sldMkLst>
        <pc:spChg chg="mod">
          <ac:chgData name="Burke, Kathleen S" userId="0ed0c43b-b5e9-4a26-96e9-99e274413d1f" providerId="ADAL" clId="{5B09C18D-A9A6-4A10-AE28-1E578658B9E9}" dt="2022-06-20T19:43:14.701" v="3937" actId="208"/>
          <ac:spMkLst>
            <pc:docMk/>
            <pc:sldMk cId="3633598027" sldId="533"/>
            <ac:spMk id="7" creationId="{1EDC9564-E003-7775-D047-A724F77A2245}"/>
          </ac:spMkLst>
        </pc:spChg>
        <pc:spChg chg="mod">
          <ac:chgData name="Burke, Kathleen S" userId="0ed0c43b-b5e9-4a26-96e9-99e274413d1f" providerId="ADAL" clId="{5B09C18D-A9A6-4A10-AE28-1E578658B9E9}" dt="2022-06-20T19:43:14.701" v="3937" actId="208"/>
          <ac:spMkLst>
            <pc:docMk/>
            <pc:sldMk cId="3633598027" sldId="533"/>
            <ac:spMk id="8" creationId="{9F1CFEBE-FCB2-D870-63B0-33880E6DE0D3}"/>
          </ac:spMkLst>
        </pc:spChg>
        <pc:spChg chg="mod">
          <ac:chgData name="Burke, Kathleen S" userId="0ed0c43b-b5e9-4a26-96e9-99e274413d1f" providerId="ADAL" clId="{5B09C18D-A9A6-4A10-AE28-1E578658B9E9}" dt="2022-06-20T19:02:48.344" v="2233" actId="20577"/>
          <ac:spMkLst>
            <pc:docMk/>
            <pc:sldMk cId="3633598027" sldId="533"/>
            <ac:spMk id="9" creationId="{208166EC-DAC7-2BA3-5F11-ACFA2609DC45}"/>
          </ac:spMkLst>
        </pc:spChg>
        <pc:spChg chg="add mod">
          <ac:chgData name="Burke, Kathleen S" userId="0ed0c43b-b5e9-4a26-96e9-99e274413d1f" providerId="ADAL" clId="{5B09C18D-A9A6-4A10-AE28-1E578658B9E9}" dt="2022-06-20T18:21:48.784" v="1052" actId="115"/>
          <ac:spMkLst>
            <pc:docMk/>
            <pc:sldMk cId="3633598027" sldId="533"/>
            <ac:spMk id="12" creationId="{D32D0B7A-F875-5DC5-479C-6292711CF460}"/>
          </ac:spMkLst>
        </pc:spChg>
        <pc:spChg chg="add del mod">
          <ac:chgData name="Burke, Kathleen S" userId="0ed0c43b-b5e9-4a26-96e9-99e274413d1f" providerId="ADAL" clId="{5B09C18D-A9A6-4A10-AE28-1E578658B9E9}" dt="2022-06-20T18:17:32.335" v="893"/>
          <ac:spMkLst>
            <pc:docMk/>
            <pc:sldMk cId="3633598027" sldId="533"/>
            <ac:spMk id="13" creationId="{406A7C3A-0277-ACEE-A00B-6A7736A8B96C}"/>
          </ac:spMkLst>
        </pc:spChg>
        <pc:spChg chg="del">
          <ac:chgData name="Burke, Kathleen S" userId="0ed0c43b-b5e9-4a26-96e9-99e274413d1f" providerId="ADAL" clId="{5B09C18D-A9A6-4A10-AE28-1E578658B9E9}" dt="2022-06-20T18:16:25.255" v="813" actId="478"/>
          <ac:spMkLst>
            <pc:docMk/>
            <pc:sldMk cId="3633598027" sldId="533"/>
            <ac:spMk id="24" creationId="{364E728A-C59D-266A-D4CC-70763C78DB49}"/>
          </ac:spMkLst>
        </pc:spChg>
        <pc:spChg chg="mod">
          <ac:chgData name="Burke, Kathleen S" userId="0ed0c43b-b5e9-4a26-96e9-99e274413d1f" providerId="ADAL" clId="{5B09C18D-A9A6-4A10-AE28-1E578658B9E9}" dt="2022-06-20T18:35:47.359" v="1431" actId="113"/>
          <ac:spMkLst>
            <pc:docMk/>
            <pc:sldMk cId="3633598027" sldId="533"/>
            <ac:spMk id="52" creationId="{661953C2-1D1D-5D9A-10A9-EB3909E57330}"/>
          </ac:spMkLst>
        </pc:spChg>
        <pc:grpChg chg="mod">
          <ac:chgData name="Burke, Kathleen S" userId="0ed0c43b-b5e9-4a26-96e9-99e274413d1f" providerId="ADAL" clId="{5B09C18D-A9A6-4A10-AE28-1E578658B9E9}" dt="2022-06-20T19:42:58.757" v="3933" actId="207"/>
          <ac:grpSpMkLst>
            <pc:docMk/>
            <pc:sldMk cId="3633598027" sldId="533"/>
            <ac:grpSpMk id="6" creationId="{3E397D59-1526-57BA-F13A-F4D0A86CF952}"/>
          </ac:grpSpMkLst>
        </pc:grpChg>
        <pc:picChg chg="add mod">
          <ac:chgData name="Burke, Kathleen S" userId="0ed0c43b-b5e9-4a26-96e9-99e274413d1f" providerId="ADAL" clId="{5B09C18D-A9A6-4A10-AE28-1E578658B9E9}" dt="2022-06-20T18:39:26.084" v="1539" actId="207"/>
          <ac:picMkLst>
            <pc:docMk/>
            <pc:sldMk cId="3633598027" sldId="533"/>
            <ac:picMk id="3" creationId="{801C5F97-3528-6C24-4732-F1B0D25293E6}"/>
          </ac:picMkLst>
        </pc:picChg>
        <pc:picChg chg="del">
          <ac:chgData name="Burke, Kathleen S" userId="0ed0c43b-b5e9-4a26-96e9-99e274413d1f" providerId="ADAL" clId="{5B09C18D-A9A6-4A10-AE28-1E578658B9E9}" dt="2022-06-20T18:16:38.604" v="818" actId="478"/>
          <ac:picMkLst>
            <pc:docMk/>
            <pc:sldMk cId="3633598027" sldId="533"/>
            <ac:picMk id="54" creationId="{69E85636-167D-DF7D-3A11-869621DCEB3E}"/>
          </ac:picMkLst>
        </pc:picChg>
        <pc:picChg chg="del">
          <ac:chgData name="Burke, Kathleen S" userId="0ed0c43b-b5e9-4a26-96e9-99e274413d1f" providerId="ADAL" clId="{5B09C18D-A9A6-4A10-AE28-1E578658B9E9}" dt="2022-06-20T18:16:38.149" v="817" actId="478"/>
          <ac:picMkLst>
            <pc:docMk/>
            <pc:sldMk cId="3633598027" sldId="533"/>
            <ac:picMk id="55" creationId="{1DB3312D-01BC-4D9F-3CDB-8E9B77F62F70}"/>
          </ac:picMkLst>
        </pc:picChg>
        <pc:picChg chg="del">
          <ac:chgData name="Burke, Kathleen S" userId="0ed0c43b-b5e9-4a26-96e9-99e274413d1f" providerId="ADAL" clId="{5B09C18D-A9A6-4A10-AE28-1E578658B9E9}" dt="2022-06-20T18:16:24.090" v="812" actId="478"/>
          <ac:picMkLst>
            <pc:docMk/>
            <pc:sldMk cId="3633598027" sldId="533"/>
            <ac:picMk id="1026" creationId="{4985ACCB-A109-7083-30F9-E4EDD4FBFFC7}"/>
          </ac:picMkLst>
        </pc:picChg>
        <pc:picChg chg="add del mod">
          <ac:chgData name="Burke, Kathleen S" userId="0ed0c43b-b5e9-4a26-96e9-99e274413d1f" providerId="ADAL" clId="{5B09C18D-A9A6-4A10-AE28-1E578658B9E9}" dt="2022-06-20T18:19:49.918" v="982" actId="478"/>
          <ac:picMkLst>
            <pc:docMk/>
            <pc:sldMk cId="3633598027" sldId="533"/>
            <ac:picMk id="2050" creationId="{B4C73736-9CF1-B4C7-D57A-A4139F653899}"/>
          </ac:picMkLst>
        </pc:picChg>
        <pc:picChg chg="add del mod">
          <ac:chgData name="Burke, Kathleen S" userId="0ed0c43b-b5e9-4a26-96e9-99e274413d1f" providerId="ADAL" clId="{5B09C18D-A9A6-4A10-AE28-1E578658B9E9}" dt="2022-06-20T18:37:12.139" v="1484" actId="478"/>
          <ac:picMkLst>
            <pc:docMk/>
            <pc:sldMk cId="3633598027" sldId="533"/>
            <ac:picMk id="2052" creationId="{19AA3CB3-4251-E2FF-02F6-662309569097}"/>
          </ac:picMkLst>
        </pc:picChg>
        <pc:picChg chg="add mod">
          <ac:chgData name="Burke, Kathleen S" userId="0ed0c43b-b5e9-4a26-96e9-99e274413d1f" providerId="ADAL" clId="{5B09C18D-A9A6-4A10-AE28-1E578658B9E9}" dt="2022-06-20T18:37:15.162" v="1485" actId="1076"/>
          <ac:picMkLst>
            <pc:docMk/>
            <pc:sldMk cId="3633598027" sldId="533"/>
            <ac:picMk id="2054" creationId="{2D06C58F-50AA-5C43-1C25-B83CBA06A216}"/>
          </ac:picMkLst>
        </pc:picChg>
      </pc:sldChg>
      <pc:sldChg chg="addSp delSp modSp add mod delAnim modAnim">
        <pc:chgData name="Burke, Kathleen S" userId="0ed0c43b-b5e9-4a26-96e9-99e274413d1f" providerId="ADAL" clId="{5B09C18D-A9A6-4A10-AE28-1E578658B9E9}" dt="2022-06-20T19:43:03.435" v="3934" actId="207"/>
        <pc:sldMkLst>
          <pc:docMk/>
          <pc:sldMk cId="2104001491" sldId="534"/>
        </pc:sldMkLst>
        <pc:spChg chg="mod">
          <ac:chgData name="Burke, Kathleen S" userId="0ed0c43b-b5e9-4a26-96e9-99e274413d1f" providerId="ADAL" clId="{5B09C18D-A9A6-4A10-AE28-1E578658B9E9}" dt="2022-06-20T19:43:03.435" v="3934" actId="207"/>
          <ac:spMkLst>
            <pc:docMk/>
            <pc:sldMk cId="2104001491" sldId="534"/>
            <ac:spMk id="7" creationId="{1EDC9564-E003-7775-D047-A724F77A2245}"/>
          </ac:spMkLst>
        </pc:spChg>
        <pc:spChg chg="mod">
          <ac:chgData name="Burke, Kathleen S" userId="0ed0c43b-b5e9-4a26-96e9-99e274413d1f" providerId="ADAL" clId="{5B09C18D-A9A6-4A10-AE28-1E578658B9E9}" dt="2022-06-20T19:43:03.435" v="3934" actId="207"/>
          <ac:spMkLst>
            <pc:docMk/>
            <pc:sldMk cId="2104001491" sldId="534"/>
            <ac:spMk id="8" creationId="{9F1CFEBE-FCB2-D870-63B0-33880E6DE0D3}"/>
          </ac:spMkLst>
        </pc:spChg>
        <pc:spChg chg="mod">
          <ac:chgData name="Burke, Kathleen S" userId="0ed0c43b-b5e9-4a26-96e9-99e274413d1f" providerId="ADAL" clId="{5B09C18D-A9A6-4A10-AE28-1E578658B9E9}" dt="2022-06-20T19:02:51.953" v="2240" actId="20577"/>
          <ac:spMkLst>
            <pc:docMk/>
            <pc:sldMk cId="2104001491" sldId="534"/>
            <ac:spMk id="9" creationId="{208166EC-DAC7-2BA3-5F11-ACFA2609DC45}"/>
          </ac:spMkLst>
        </pc:spChg>
        <pc:spChg chg="add mod">
          <ac:chgData name="Burke, Kathleen S" userId="0ed0c43b-b5e9-4a26-96e9-99e274413d1f" providerId="ADAL" clId="{5B09C18D-A9A6-4A10-AE28-1E578658B9E9}" dt="2022-06-20T19:00:37.684" v="2137" actId="20577"/>
          <ac:spMkLst>
            <pc:docMk/>
            <pc:sldMk cId="2104001491" sldId="534"/>
            <ac:spMk id="10" creationId="{49E5B973-6C24-D006-E7B7-CEAC8A555EF6}"/>
          </ac:spMkLst>
        </pc:spChg>
        <pc:spChg chg="mod">
          <ac:chgData name="Burke, Kathleen S" userId="0ed0c43b-b5e9-4a26-96e9-99e274413d1f" providerId="ADAL" clId="{5B09C18D-A9A6-4A10-AE28-1E578658B9E9}" dt="2022-06-20T18:35:58.384" v="1462" actId="113"/>
          <ac:spMkLst>
            <pc:docMk/>
            <pc:sldMk cId="2104001491" sldId="534"/>
            <ac:spMk id="52" creationId="{661953C2-1D1D-5D9A-10A9-EB3909E57330}"/>
          </ac:spMkLst>
        </pc:spChg>
        <pc:grpChg chg="mod">
          <ac:chgData name="Burke, Kathleen S" userId="0ed0c43b-b5e9-4a26-96e9-99e274413d1f" providerId="ADAL" clId="{5B09C18D-A9A6-4A10-AE28-1E578658B9E9}" dt="2022-06-20T19:43:03.435" v="3934" actId="207"/>
          <ac:grpSpMkLst>
            <pc:docMk/>
            <pc:sldMk cId="2104001491" sldId="534"/>
            <ac:grpSpMk id="6" creationId="{3E397D59-1526-57BA-F13A-F4D0A86CF952}"/>
          </ac:grpSpMkLst>
        </pc:grpChg>
        <pc:picChg chg="add mod">
          <ac:chgData name="Burke, Kathleen S" userId="0ed0c43b-b5e9-4a26-96e9-99e274413d1f" providerId="ADAL" clId="{5B09C18D-A9A6-4A10-AE28-1E578658B9E9}" dt="2022-06-20T18:39:16.772" v="1537" actId="207"/>
          <ac:picMkLst>
            <pc:docMk/>
            <pc:sldMk cId="2104001491" sldId="534"/>
            <ac:picMk id="11" creationId="{D16AD6BD-3A73-1E39-45C4-3E1E91AC2581}"/>
          </ac:picMkLst>
        </pc:picChg>
        <pc:picChg chg="del">
          <ac:chgData name="Burke, Kathleen S" userId="0ed0c43b-b5e9-4a26-96e9-99e274413d1f" providerId="ADAL" clId="{5B09C18D-A9A6-4A10-AE28-1E578658B9E9}" dt="2022-06-20T18:26:46.641" v="1137" actId="478"/>
          <ac:picMkLst>
            <pc:docMk/>
            <pc:sldMk cId="2104001491" sldId="534"/>
            <ac:picMk id="53" creationId="{74CDC6F9-B41F-5D47-61CA-4AE5C4CEFBF2}"/>
          </ac:picMkLst>
        </pc:picChg>
        <pc:picChg chg="mod">
          <ac:chgData name="Burke, Kathleen S" userId="0ed0c43b-b5e9-4a26-96e9-99e274413d1f" providerId="ADAL" clId="{5B09C18D-A9A6-4A10-AE28-1E578658B9E9}" dt="2022-06-20T18:26:47.943" v="1138" actId="1076"/>
          <ac:picMkLst>
            <pc:docMk/>
            <pc:sldMk cId="2104001491" sldId="534"/>
            <ac:picMk id="54" creationId="{69E85636-167D-DF7D-3A11-869621DCEB3E}"/>
          </ac:picMkLst>
        </pc:picChg>
        <pc:picChg chg="del">
          <ac:chgData name="Burke, Kathleen S" userId="0ed0c43b-b5e9-4a26-96e9-99e274413d1f" providerId="ADAL" clId="{5B09C18D-A9A6-4A10-AE28-1E578658B9E9}" dt="2022-06-20T18:26:48.997" v="1139" actId="478"/>
          <ac:picMkLst>
            <pc:docMk/>
            <pc:sldMk cId="2104001491" sldId="534"/>
            <ac:picMk id="55" creationId="{1DB3312D-01BC-4D9F-3CDB-8E9B77F62F70}"/>
          </ac:picMkLst>
        </pc:picChg>
        <pc:picChg chg="add mod">
          <ac:chgData name="Burke, Kathleen S" userId="0ed0c43b-b5e9-4a26-96e9-99e274413d1f" providerId="ADAL" clId="{5B09C18D-A9A6-4A10-AE28-1E578658B9E9}" dt="2022-06-20T18:38:00.778" v="1487" actId="1076"/>
          <ac:picMkLst>
            <pc:docMk/>
            <pc:sldMk cId="2104001491" sldId="534"/>
            <ac:picMk id="4098" creationId="{EE104D2D-0A28-B532-EDFD-8F58BD76B633}"/>
          </ac:picMkLst>
        </pc:picChg>
      </pc:sldChg>
      <pc:sldChg chg="modSp add del mod ord">
        <pc:chgData name="Burke, Kathleen S" userId="0ed0c43b-b5e9-4a26-96e9-99e274413d1f" providerId="ADAL" clId="{5B09C18D-A9A6-4A10-AE28-1E578658B9E9}" dt="2022-06-20T19:50:50.099" v="4427" actId="2696"/>
        <pc:sldMkLst>
          <pc:docMk/>
          <pc:sldMk cId="348646651" sldId="535"/>
        </pc:sldMkLst>
        <pc:spChg chg="mod">
          <ac:chgData name="Burke, Kathleen S" userId="0ed0c43b-b5e9-4a26-96e9-99e274413d1f" providerId="ADAL" clId="{5B09C18D-A9A6-4A10-AE28-1E578658B9E9}" dt="2022-06-20T18:39:38.202" v="1541" actId="21"/>
          <ac:spMkLst>
            <pc:docMk/>
            <pc:sldMk cId="348646651" sldId="535"/>
            <ac:spMk id="52" creationId="{661953C2-1D1D-5D9A-10A9-EB3909E57330}"/>
          </ac:spMkLst>
        </pc:spChg>
      </pc:sldChg>
      <pc:sldChg chg="modSp add mod modAnim">
        <pc:chgData name="Burke, Kathleen S" userId="0ed0c43b-b5e9-4a26-96e9-99e274413d1f" providerId="ADAL" clId="{5B09C18D-A9A6-4A10-AE28-1E578658B9E9}" dt="2022-06-22T20:30:28.685" v="7479" actId="20577"/>
        <pc:sldMkLst>
          <pc:docMk/>
          <pc:sldMk cId="1865590979" sldId="536"/>
        </pc:sldMkLst>
        <pc:spChg chg="mod">
          <ac:chgData name="Burke, Kathleen S" userId="0ed0c43b-b5e9-4a26-96e9-99e274413d1f" providerId="ADAL" clId="{5B09C18D-A9A6-4A10-AE28-1E578658B9E9}" dt="2022-06-20T19:43:11.729" v="3936" actId="208"/>
          <ac:spMkLst>
            <pc:docMk/>
            <pc:sldMk cId="1865590979" sldId="536"/>
            <ac:spMk id="7" creationId="{1EDC9564-E003-7775-D047-A724F77A2245}"/>
          </ac:spMkLst>
        </pc:spChg>
        <pc:spChg chg="mod">
          <ac:chgData name="Burke, Kathleen S" userId="0ed0c43b-b5e9-4a26-96e9-99e274413d1f" providerId="ADAL" clId="{5B09C18D-A9A6-4A10-AE28-1E578658B9E9}" dt="2022-06-20T19:43:11.729" v="3936" actId="208"/>
          <ac:spMkLst>
            <pc:docMk/>
            <pc:sldMk cId="1865590979" sldId="536"/>
            <ac:spMk id="8" creationId="{9F1CFEBE-FCB2-D870-63B0-33880E6DE0D3}"/>
          </ac:spMkLst>
        </pc:spChg>
        <pc:spChg chg="mod">
          <ac:chgData name="Burke, Kathleen S" userId="0ed0c43b-b5e9-4a26-96e9-99e274413d1f" providerId="ADAL" clId="{5B09C18D-A9A6-4A10-AE28-1E578658B9E9}" dt="2022-06-20T19:02:55.344" v="2246" actId="20577"/>
          <ac:spMkLst>
            <pc:docMk/>
            <pc:sldMk cId="1865590979" sldId="536"/>
            <ac:spMk id="9" creationId="{208166EC-DAC7-2BA3-5F11-ACFA2609DC45}"/>
          </ac:spMkLst>
        </pc:spChg>
        <pc:spChg chg="mod">
          <ac:chgData name="Burke, Kathleen S" userId="0ed0c43b-b5e9-4a26-96e9-99e274413d1f" providerId="ADAL" clId="{5B09C18D-A9A6-4A10-AE28-1E578658B9E9}" dt="2022-06-22T20:30:28.685" v="7479" actId="20577"/>
          <ac:spMkLst>
            <pc:docMk/>
            <pc:sldMk cId="1865590979" sldId="536"/>
            <ac:spMk id="10" creationId="{49E5B973-6C24-D006-E7B7-CEAC8A555EF6}"/>
          </ac:spMkLst>
        </pc:spChg>
        <pc:spChg chg="mod">
          <ac:chgData name="Burke, Kathleen S" userId="0ed0c43b-b5e9-4a26-96e9-99e274413d1f" providerId="ADAL" clId="{5B09C18D-A9A6-4A10-AE28-1E578658B9E9}" dt="2022-06-20T18:39:43.314" v="1543" actId="113"/>
          <ac:spMkLst>
            <pc:docMk/>
            <pc:sldMk cId="1865590979" sldId="536"/>
            <ac:spMk id="52" creationId="{661953C2-1D1D-5D9A-10A9-EB3909E57330}"/>
          </ac:spMkLst>
        </pc:spChg>
        <pc:grpChg chg="mod">
          <ac:chgData name="Burke, Kathleen S" userId="0ed0c43b-b5e9-4a26-96e9-99e274413d1f" providerId="ADAL" clId="{5B09C18D-A9A6-4A10-AE28-1E578658B9E9}" dt="2022-06-20T19:43:06.358" v="3935" actId="207"/>
          <ac:grpSpMkLst>
            <pc:docMk/>
            <pc:sldMk cId="1865590979" sldId="536"/>
            <ac:grpSpMk id="6" creationId="{3E397D59-1526-57BA-F13A-F4D0A86CF952}"/>
          </ac:grpSpMkLst>
        </pc:grpChg>
        <pc:picChg chg="mod">
          <ac:chgData name="Burke, Kathleen S" userId="0ed0c43b-b5e9-4a26-96e9-99e274413d1f" providerId="ADAL" clId="{5B09C18D-A9A6-4A10-AE28-1E578658B9E9}" dt="2022-06-20T19:01:17.278" v="2169" actId="207"/>
          <ac:picMkLst>
            <pc:docMk/>
            <pc:sldMk cId="1865590979" sldId="536"/>
            <ac:picMk id="54" creationId="{69E85636-167D-DF7D-3A11-869621DCEB3E}"/>
          </ac:picMkLst>
        </pc:picChg>
      </pc:sldChg>
      <pc:sldChg chg="addSp delSp modSp add mod ord">
        <pc:chgData name="Burke, Kathleen S" userId="0ed0c43b-b5e9-4a26-96e9-99e274413d1f" providerId="ADAL" clId="{5B09C18D-A9A6-4A10-AE28-1E578658B9E9}" dt="2022-06-22T17:28:05.916" v="7410" actId="20577"/>
        <pc:sldMkLst>
          <pc:docMk/>
          <pc:sldMk cId="412567316" sldId="1111"/>
        </pc:sldMkLst>
        <pc:spChg chg="add del mod">
          <ac:chgData name="Burke, Kathleen S" userId="0ed0c43b-b5e9-4a26-96e9-99e274413d1f" providerId="ADAL" clId="{5B09C18D-A9A6-4A10-AE28-1E578658B9E9}" dt="2022-06-20T18:45:30.485" v="1687" actId="2711"/>
          <ac:spMkLst>
            <pc:docMk/>
            <pc:sldMk cId="412567316" sldId="1111"/>
            <ac:spMk id="2" creationId="{59EFEEBE-E620-4767-A528-A78E246806DF}"/>
          </ac:spMkLst>
        </pc:spChg>
        <pc:spChg chg="mod">
          <ac:chgData name="Burke, Kathleen S" userId="0ed0c43b-b5e9-4a26-96e9-99e274413d1f" providerId="ADAL" clId="{5B09C18D-A9A6-4A10-AE28-1E578658B9E9}" dt="2022-06-22T17:28:05.916" v="7410" actId="20577"/>
          <ac:spMkLst>
            <pc:docMk/>
            <pc:sldMk cId="412567316" sldId="1111"/>
            <ac:spMk id="5" creationId="{73293823-ED34-4278-AEFF-208300D41E8B}"/>
          </ac:spMkLst>
        </pc:spChg>
        <pc:spChg chg="mod">
          <ac:chgData name="Burke, Kathleen S" userId="0ed0c43b-b5e9-4a26-96e9-99e274413d1f" providerId="ADAL" clId="{5B09C18D-A9A6-4A10-AE28-1E578658B9E9}" dt="2022-06-22T17:27:29.761" v="7401" actId="1076"/>
          <ac:spMkLst>
            <pc:docMk/>
            <pc:sldMk cId="412567316" sldId="1111"/>
            <ac:spMk id="6" creationId="{339E7F9E-CC2C-4E40-9AD5-589BC7E9F3B1}"/>
          </ac:spMkLst>
        </pc:spChg>
        <pc:spChg chg="mod">
          <ac:chgData name="Burke, Kathleen S" userId="0ed0c43b-b5e9-4a26-96e9-99e274413d1f" providerId="ADAL" clId="{5B09C18D-A9A6-4A10-AE28-1E578658B9E9}" dt="2022-06-20T18:45:14.037" v="1686" actId="207"/>
          <ac:spMkLst>
            <pc:docMk/>
            <pc:sldMk cId="412567316" sldId="1111"/>
            <ac:spMk id="11" creationId="{5A0FB64C-4DBF-479E-819F-D66BF3ECC138}"/>
          </ac:spMkLst>
        </pc:spChg>
        <pc:spChg chg="mod">
          <ac:chgData name="Burke, Kathleen S" userId="0ed0c43b-b5e9-4a26-96e9-99e274413d1f" providerId="ADAL" clId="{5B09C18D-A9A6-4A10-AE28-1E578658B9E9}" dt="2022-06-20T18:45:14.037" v="1686" actId="207"/>
          <ac:spMkLst>
            <pc:docMk/>
            <pc:sldMk cId="412567316" sldId="1111"/>
            <ac:spMk id="12" creationId="{69819BE3-F8EA-4B20-B169-F5949F21BA3F}"/>
          </ac:spMkLst>
        </pc:spChg>
        <pc:spChg chg="mod">
          <ac:chgData name="Burke, Kathleen S" userId="0ed0c43b-b5e9-4a26-96e9-99e274413d1f" providerId="ADAL" clId="{5B09C18D-A9A6-4A10-AE28-1E578658B9E9}" dt="2022-06-22T17:27:32.670" v="7402" actId="1076"/>
          <ac:spMkLst>
            <pc:docMk/>
            <pc:sldMk cId="412567316" sldId="1111"/>
            <ac:spMk id="15" creationId="{EFB1669D-D6D6-4A49-8C9A-29ACDE47F145}"/>
          </ac:spMkLst>
        </pc:spChg>
        <pc:grpChg chg="mod">
          <ac:chgData name="Burke, Kathleen S" userId="0ed0c43b-b5e9-4a26-96e9-99e274413d1f" providerId="ADAL" clId="{5B09C18D-A9A6-4A10-AE28-1E578658B9E9}" dt="2022-06-22T17:27:36.409" v="7403" actId="1076"/>
          <ac:grpSpMkLst>
            <pc:docMk/>
            <pc:sldMk cId="412567316" sldId="1111"/>
            <ac:grpSpMk id="8" creationId="{C536C5DD-374E-4FF2-A43F-C29DA1695A5D}"/>
          </ac:grpSpMkLst>
        </pc:grpChg>
        <pc:grpChg chg="add del mod">
          <ac:chgData name="Burke, Kathleen S" userId="0ed0c43b-b5e9-4a26-96e9-99e274413d1f" providerId="ADAL" clId="{5B09C18D-A9A6-4A10-AE28-1E578658B9E9}" dt="2022-06-20T18:45:14.037" v="1686" actId="207"/>
          <ac:grpSpMkLst>
            <pc:docMk/>
            <pc:sldMk cId="412567316" sldId="1111"/>
            <ac:grpSpMk id="10" creationId="{9ED8341D-5F24-4509-816B-C803E59C795D}"/>
          </ac:grpSpMkLst>
        </pc:grpChg>
      </pc:sldChg>
      <pc:sldChg chg="addSp delSp modSp add mod ord delAnim">
        <pc:chgData name="Burke, Kathleen S" userId="0ed0c43b-b5e9-4a26-96e9-99e274413d1f" providerId="ADAL" clId="{5B09C18D-A9A6-4A10-AE28-1E578658B9E9}" dt="2022-06-21T19:35:25.701" v="5034"/>
        <pc:sldMkLst>
          <pc:docMk/>
          <pc:sldMk cId="2691541945" sldId="1112"/>
        </pc:sldMkLst>
        <pc:spChg chg="mod">
          <ac:chgData name="Burke, Kathleen S" userId="0ed0c43b-b5e9-4a26-96e9-99e274413d1f" providerId="ADAL" clId="{5B09C18D-A9A6-4A10-AE28-1E578658B9E9}" dt="2022-06-20T19:43:45.627" v="3971" actId="208"/>
          <ac:spMkLst>
            <pc:docMk/>
            <pc:sldMk cId="2691541945" sldId="1112"/>
            <ac:spMk id="7" creationId="{1EDC9564-E003-7775-D047-A724F77A2245}"/>
          </ac:spMkLst>
        </pc:spChg>
        <pc:spChg chg="mod">
          <ac:chgData name="Burke, Kathleen S" userId="0ed0c43b-b5e9-4a26-96e9-99e274413d1f" providerId="ADAL" clId="{5B09C18D-A9A6-4A10-AE28-1E578658B9E9}" dt="2022-06-20T19:43:45.627" v="3971" actId="208"/>
          <ac:spMkLst>
            <pc:docMk/>
            <pc:sldMk cId="2691541945" sldId="1112"/>
            <ac:spMk id="8" creationId="{9F1CFEBE-FCB2-D870-63B0-33880E6DE0D3}"/>
          </ac:spMkLst>
        </pc:spChg>
        <pc:spChg chg="mod">
          <ac:chgData name="Burke, Kathleen S" userId="0ed0c43b-b5e9-4a26-96e9-99e274413d1f" providerId="ADAL" clId="{5B09C18D-A9A6-4A10-AE28-1E578658B9E9}" dt="2022-06-20T18:56:57.598" v="1833" actId="20577"/>
          <ac:spMkLst>
            <pc:docMk/>
            <pc:sldMk cId="2691541945" sldId="1112"/>
            <ac:spMk id="9" creationId="{208166EC-DAC7-2BA3-5F11-ACFA2609DC45}"/>
          </ac:spMkLst>
        </pc:spChg>
        <pc:spChg chg="del">
          <ac:chgData name="Burke, Kathleen S" userId="0ed0c43b-b5e9-4a26-96e9-99e274413d1f" providerId="ADAL" clId="{5B09C18D-A9A6-4A10-AE28-1E578658B9E9}" dt="2022-06-20T18:57:21.436" v="1845" actId="478"/>
          <ac:spMkLst>
            <pc:docMk/>
            <pc:sldMk cId="2691541945" sldId="1112"/>
            <ac:spMk id="12" creationId="{D32D0B7A-F875-5DC5-479C-6292711CF460}"/>
          </ac:spMkLst>
        </pc:spChg>
        <pc:spChg chg="add del mod">
          <ac:chgData name="Burke, Kathleen S" userId="0ed0c43b-b5e9-4a26-96e9-99e274413d1f" providerId="ADAL" clId="{5B09C18D-A9A6-4A10-AE28-1E578658B9E9}" dt="2022-06-20T18:57:29.346" v="1848" actId="478"/>
          <ac:spMkLst>
            <pc:docMk/>
            <pc:sldMk cId="2691541945" sldId="1112"/>
            <ac:spMk id="13" creationId="{BD4DE2D7-26B0-AD3B-979D-94D80FC0607E}"/>
          </ac:spMkLst>
        </pc:spChg>
        <pc:spChg chg="mod">
          <ac:chgData name="Burke, Kathleen S" userId="0ed0c43b-b5e9-4a26-96e9-99e274413d1f" providerId="ADAL" clId="{5B09C18D-A9A6-4A10-AE28-1E578658B9E9}" dt="2022-06-20T18:58:37.949" v="1930" actId="14100"/>
          <ac:spMkLst>
            <pc:docMk/>
            <pc:sldMk cId="2691541945" sldId="1112"/>
            <ac:spMk id="52" creationId="{661953C2-1D1D-5D9A-10A9-EB3909E57330}"/>
          </ac:spMkLst>
        </pc:spChg>
        <pc:grpChg chg="mod">
          <ac:chgData name="Burke, Kathleen S" userId="0ed0c43b-b5e9-4a26-96e9-99e274413d1f" providerId="ADAL" clId="{5B09C18D-A9A6-4A10-AE28-1E578658B9E9}" dt="2022-06-20T19:42:45.414" v="3930" actId="207"/>
          <ac:grpSpMkLst>
            <pc:docMk/>
            <pc:sldMk cId="2691541945" sldId="1112"/>
            <ac:grpSpMk id="6" creationId="{3E397D59-1526-57BA-F13A-F4D0A86CF952}"/>
          </ac:grpSpMkLst>
        </pc:grpChg>
        <pc:picChg chg="del">
          <ac:chgData name="Burke, Kathleen S" userId="0ed0c43b-b5e9-4a26-96e9-99e274413d1f" providerId="ADAL" clId="{5B09C18D-A9A6-4A10-AE28-1E578658B9E9}" dt="2022-06-20T18:57:21.436" v="1845" actId="478"/>
          <ac:picMkLst>
            <pc:docMk/>
            <pc:sldMk cId="2691541945" sldId="1112"/>
            <ac:picMk id="3" creationId="{801C5F97-3528-6C24-4732-F1B0D25293E6}"/>
          </ac:picMkLst>
        </pc:picChg>
        <pc:picChg chg="add mod">
          <ac:chgData name="Burke, Kathleen S" userId="0ed0c43b-b5e9-4a26-96e9-99e274413d1f" providerId="ADAL" clId="{5B09C18D-A9A6-4A10-AE28-1E578658B9E9}" dt="2022-06-20T18:57:55.747" v="1892" actId="1076"/>
          <ac:picMkLst>
            <pc:docMk/>
            <pc:sldMk cId="2691541945" sldId="1112"/>
            <ac:picMk id="11" creationId="{D435AD06-21D8-60D9-72BD-C495187BF78D}"/>
          </ac:picMkLst>
        </pc:picChg>
        <pc:picChg chg="del">
          <ac:chgData name="Burke, Kathleen S" userId="0ed0c43b-b5e9-4a26-96e9-99e274413d1f" providerId="ADAL" clId="{5B09C18D-A9A6-4A10-AE28-1E578658B9E9}" dt="2022-06-20T18:57:59.366" v="1893" actId="478"/>
          <ac:picMkLst>
            <pc:docMk/>
            <pc:sldMk cId="2691541945" sldId="1112"/>
            <ac:picMk id="53" creationId="{74CDC6F9-B41F-5D47-61CA-4AE5C4CEFBF2}"/>
          </ac:picMkLst>
        </pc:picChg>
        <pc:picChg chg="del">
          <ac:chgData name="Burke, Kathleen S" userId="0ed0c43b-b5e9-4a26-96e9-99e274413d1f" providerId="ADAL" clId="{5B09C18D-A9A6-4A10-AE28-1E578658B9E9}" dt="2022-06-20T18:57:13.585" v="1840" actId="478"/>
          <ac:picMkLst>
            <pc:docMk/>
            <pc:sldMk cId="2691541945" sldId="1112"/>
            <ac:picMk id="2054" creationId="{2D06C58F-50AA-5C43-1C25-B83CBA06A216}"/>
          </ac:picMkLst>
        </pc:picChg>
      </pc:sldChg>
      <pc:sldChg chg="addSp delSp modSp add mod ord setBg delAnim">
        <pc:chgData name="Burke, Kathleen S" userId="0ed0c43b-b5e9-4a26-96e9-99e274413d1f" providerId="ADAL" clId="{5B09C18D-A9A6-4A10-AE28-1E578658B9E9}" dt="2022-06-21T22:20:34.238" v="6003" actId="1076"/>
        <pc:sldMkLst>
          <pc:docMk/>
          <pc:sldMk cId="3224317683" sldId="1113"/>
        </pc:sldMkLst>
        <pc:spChg chg="add mod ord">
          <ac:chgData name="Burke, Kathleen S" userId="0ed0c43b-b5e9-4a26-96e9-99e274413d1f" providerId="ADAL" clId="{5B09C18D-A9A6-4A10-AE28-1E578658B9E9}" dt="2022-06-20T19:26:35.583" v="2855" actId="1076"/>
          <ac:spMkLst>
            <pc:docMk/>
            <pc:sldMk cId="3224317683" sldId="1113"/>
            <ac:spMk id="3" creationId="{049D063A-B46C-8209-812C-61A6DC55168F}"/>
          </ac:spMkLst>
        </pc:spChg>
        <pc:spChg chg="mod">
          <ac:chgData name="Burke, Kathleen S" userId="0ed0c43b-b5e9-4a26-96e9-99e274413d1f" providerId="ADAL" clId="{5B09C18D-A9A6-4A10-AE28-1E578658B9E9}" dt="2022-06-20T19:26:15.575" v="2850" actId="1076"/>
          <ac:spMkLst>
            <pc:docMk/>
            <pc:sldMk cId="3224317683" sldId="1113"/>
            <ac:spMk id="9" creationId="{208166EC-DAC7-2BA3-5F11-ACFA2609DC45}"/>
          </ac:spMkLst>
        </pc:spChg>
        <pc:spChg chg="del">
          <ac:chgData name="Burke, Kathleen S" userId="0ed0c43b-b5e9-4a26-96e9-99e274413d1f" providerId="ADAL" clId="{5B09C18D-A9A6-4A10-AE28-1E578658B9E9}" dt="2022-06-20T19:06:25.611" v="2320" actId="478"/>
          <ac:spMkLst>
            <pc:docMk/>
            <pc:sldMk cId="3224317683" sldId="1113"/>
            <ac:spMk id="10" creationId="{49E5B973-6C24-D006-E7B7-CEAC8A555EF6}"/>
          </ac:spMkLst>
        </pc:spChg>
        <pc:spChg chg="add mod">
          <ac:chgData name="Burke, Kathleen S" userId="0ed0c43b-b5e9-4a26-96e9-99e274413d1f" providerId="ADAL" clId="{5B09C18D-A9A6-4A10-AE28-1E578658B9E9}" dt="2022-06-21T22:20:34.238" v="6003" actId="1076"/>
          <ac:spMkLst>
            <pc:docMk/>
            <pc:sldMk cId="3224317683" sldId="1113"/>
            <ac:spMk id="12" creationId="{24F4248A-9059-02FE-C7AA-5588FA733043}"/>
          </ac:spMkLst>
        </pc:spChg>
        <pc:spChg chg="del">
          <ac:chgData name="Burke, Kathleen S" userId="0ed0c43b-b5e9-4a26-96e9-99e274413d1f" providerId="ADAL" clId="{5B09C18D-A9A6-4A10-AE28-1E578658B9E9}" dt="2022-06-20T19:06:30.521" v="2322" actId="478"/>
          <ac:spMkLst>
            <pc:docMk/>
            <pc:sldMk cId="3224317683" sldId="1113"/>
            <ac:spMk id="52" creationId="{661953C2-1D1D-5D9A-10A9-EB3909E57330}"/>
          </ac:spMkLst>
        </pc:spChg>
        <pc:spChg chg="add del">
          <ac:chgData name="Burke, Kathleen S" userId="0ed0c43b-b5e9-4a26-96e9-99e274413d1f" providerId="ADAL" clId="{5B09C18D-A9A6-4A10-AE28-1E578658B9E9}" dt="2022-06-20T19:15:31.645" v="2497" actId="26606"/>
          <ac:spMkLst>
            <pc:docMk/>
            <pc:sldMk cId="3224317683" sldId="1113"/>
            <ac:spMk id="71" creationId="{3AFE8227-C443-417B-BA91-520EB1EF4559}"/>
          </ac:spMkLst>
        </pc:spChg>
        <pc:spChg chg="add del">
          <ac:chgData name="Burke, Kathleen S" userId="0ed0c43b-b5e9-4a26-96e9-99e274413d1f" providerId="ADAL" clId="{5B09C18D-A9A6-4A10-AE28-1E578658B9E9}" dt="2022-06-20T19:15:31.645" v="2497" actId="26606"/>
          <ac:spMkLst>
            <pc:docMk/>
            <pc:sldMk cId="3224317683" sldId="1113"/>
            <ac:spMk id="73" creationId="{907741FC-B544-4A6E-B831-6789D042333D}"/>
          </ac:spMkLst>
        </pc:spChg>
        <pc:spChg chg="add del">
          <ac:chgData name="Burke, Kathleen S" userId="0ed0c43b-b5e9-4a26-96e9-99e274413d1f" providerId="ADAL" clId="{5B09C18D-A9A6-4A10-AE28-1E578658B9E9}" dt="2022-06-20T19:15:31.645" v="2497" actId="26606"/>
          <ac:spMkLst>
            <pc:docMk/>
            <pc:sldMk cId="3224317683" sldId="1113"/>
            <ac:spMk id="75" creationId="{3F0BE7ED-7814-4273-B18A-F26CC0380380}"/>
          </ac:spMkLst>
        </pc:spChg>
        <pc:spChg chg="add">
          <ac:chgData name="Burke, Kathleen S" userId="0ed0c43b-b5e9-4a26-96e9-99e274413d1f" providerId="ADAL" clId="{5B09C18D-A9A6-4A10-AE28-1E578658B9E9}" dt="2022-06-20T19:16:13.838" v="2502" actId="26606"/>
          <ac:spMkLst>
            <pc:docMk/>
            <pc:sldMk cId="3224317683" sldId="1113"/>
            <ac:spMk id="7174" creationId="{04812C46-200A-4DEB-A05E-3ED6C68C2387}"/>
          </ac:spMkLst>
        </pc:spChg>
        <pc:spChg chg="add">
          <ac:chgData name="Burke, Kathleen S" userId="0ed0c43b-b5e9-4a26-96e9-99e274413d1f" providerId="ADAL" clId="{5B09C18D-A9A6-4A10-AE28-1E578658B9E9}" dt="2022-06-20T19:16:13.838" v="2502" actId="26606"/>
          <ac:spMkLst>
            <pc:docMk/>
            <pc:sldMk cId="3224317683" sldId="1113"/>
            <ac:spMk id="7175" creationId="{D1EA859B-E555-4109-94F3-6700E046E008}"/>
          </ac:spMkLst>
        </pc:spChg>
        <pc:grpChg chg="add del">
          <ac:chgData name="Burke, Kathleen S" userId="0ed0c43b-b5e9-4a26-96e9-99e274413d1f" providerId="ADAL" clId="{5B09C18D-A9A6-4A10-AE28-1E578658B9E9}" dt="2022-06-20T19:16:04.303" v="2500" actId="478"/>
          <ac:grpSpMkLst>
            <pc:docMk/>
            <pc:sldMk cId="3224317683" sldId="1113"/>
            <ac:grpSpMk id="6" creationId="{3E397D59-1526-57BA-F13A-F4D0A86CF952}"/>
          </ac:grpSpMkLst>
        </pc:grpChg>
        <pc:picChg chg="del">
          <ac:chgData name="Burke, Kathleen S" userId="0ed0c43b-b5e9-4a26-96e9-99e274413d1f" providerId="ADAL" clId="{5B09C18D-A9A6-4A10-AE28-1E578658B9E9}" dt="2022-06-20T19:06:25.611" v="2320" actId="478"/>
          <ac:picMkLst>
            <pc:docMk/>
            <pc:sldMk cId="3224317683" sldId="1113"/>
            <ac:picMk id="11" creationId="{D16AD6BD-3A73-1E39-45C4-3E1E91AC2581}"/>
          </ac:picMkLst>
        </pc:picChg>
        <pc:picChg chg="del">
          <ac:chgData name="Burke, Kathleen S" userId="0ed0c43b-b5e9-4a26-96e9-99e274413d1f" providerId="ADAL" clId="{5B09C18D-A9A6-4A10-AE28-1E578658B9E9}" dt="2022-06-20T19:11:19.950" v="2405" actId="478"/>
          <ac:picMkLst>
            <pc:docMk/>
            <pc:sldMk cId="3224317683" sldId="1113"/>
            <ac:picMk id="54" creationId="{69E85636-167D-DF7D-3A11-869621DCEB3E}"/>
          </ac:picMkLst>
        </pc:picChg>
        <pc:picChg chg="del">
          <ac:chgData name="Burke, Kathleen S" userId="0ed0c43b-b5e9-4a26-96e9-99e274413d1f" providerId="ADAL" clId="{5B09C18D-A9A6-4A10-AE28-1E578658B9E9}" dt="2022-06-20T19:06:27.151" v="2321" actId="478"/>
          <ac:picMkLst>
            <pc:docMk/>
            <pc:sldMk cId="3224317683" sldId="1113"/>
            <ac:picMk id="4098" creationId="{EE104D2D-0A28-B532-EDFD-8F58BD76B633}"/>
          </ac:picMkLst>
        </pc:picChg>
        <pc:picChg chg="add del mod">
          <ac:chgData name="Burke, Kathleen S" userId="0ed0c43b-b5e9-4a26-96e9-99e274413d1f" providerId="ADAL" clId="{5B09C18D-A9A6-4A10-AE28-1E578658B9E9}" dt="2022-06-20T19:16:02.336" v="2499" actId="478"/>
          <ac:picMkLst>
            <pc:docMk/>
            <pc:sldMk cId="3224317683" sldId="1113"/>
            <ac:picMk id="7170" creationId="{D18C948B-249A-A5E6-C9FC-A6DB767586FE}"/>
          </ac:picMkLst>
        </pc:picChg>
        <pc:picChg chg="add mod ord">
          <ac:chgData name="Burke, Kathleen S" userId="0ed0c43b-b5e9-4a26-96e9-99e274413d1f" providerId="ADAL" clId="{5B09C18D-A9A6-4A10-AE28-1E578658B9E9}" dt="2022-06-20T19:16:13.838" v="2502" actId="26606"/>
          <ac:picMkLst>
            <pc:docMk/>
            <pc:sldMk cId="3224317683" sldId="1113"/>
            <ac:picMk id="7172" creationId="{847EA8A2-0134-D571-42A4-C4A030DFE151}"/>
          </ac:picMkLst>
        </pc:picChg>
        <pc:cxnChg chg="add mod">
          <ac:chgData name="Burke, Kathleen S" userId="0ed0c43b-b5e9-4a26-96e9-99e274413d1f" providerId="ADAL" clId="{5B09C18D-A9A6-4A10-AE28-1E578658B9E9}" dt="2022-06-21T22:20:15.917" v="5977" actId="1582"/>
          <ac:cxnSpMkLst>
            <pc:docMk/>
            <pc:sldMk cId="3224317683" sldId="1113"/>
            <ac:cxnSpMk id="5" creationId="{311EA391-C6B1-7019-1197-EE6A6A3A18B2}"/>
          </ac:cxnSpMkLst>
        </pc:cxnChg>
      </pc:sldChg>
      <pc:sldChg chg="addSp delSp modSp new mod ord setBg modAnim">
        <pc:chgData name="Burke, Kathleen S" userId="0ed0c43b-b5e9-4a26-96e9-99e274413d1f" providerId="ADAL" clId="{5B09C18D-A9A6-4A10-AE28-1E578658B9E9}" dt="2022-06-20T19:24:06.335" v="2664" actId="1076"/>
        <pc:sldMkLst>
          <pc:docMk/>
          <pc:sldMk cId="3974898251" sldId="1114"/>
        </pc:sldMkLst>
        <pc:spChg chg="del">
          <ac:chgData name="Burke, Kathleen S" userId="0ed0c43b-b5e9-4a26-96e9-99e274413d1f" providerId="ADAL" clId="{5B09C18D-A9A6-4A10-AE28-1E578658B9E9}" dt="2022-06-20T19:06:37.551" v="2325" actId="26606"/>
          <ac:spMkLst>
            <pc:docMk/>
            <pc:sldMk cId="3974898251" sldId="1114"/>
            <ac:spMk id="2" creationId="{4C4AC396-DE0B-D074-63FC-082CBCDF7AE1}"/>
          </ac:spMkLst>
        </pc:spChg>
        <pc:spChg chg="del">
          <ac:chgData name="Burke, Kathleen S" userId="0ed0c43b-b5e9-4a26-96e9-99e274413d1f" providerId="ADAL" clId="{5B09C18D-A9A6-4A10-AE28-1E578658B9E9}" dt="2022-06-20T19:06:37.551" v="2325" actId="26606"/>
          <ac:spMkLst>
            <pc:docMk/>
            <pc:sldMk cId="3974898251" sldId="1114"/>
            <ac:spMk id="3" creationId="{63C2446E-93FC-5029-AF27-5730CD4045C3}"/>
          </ac:spMkLst>
        </pc:spChg>
        <pc:spChg chg="add mod">
          <ac:chgData name="Burke, Kathleen S" userId="0ed0c43b-b5e9-4a26-96e9-99e274413d1f" providerId="ADAL" clId="{5B09C18D-A9A6-4A10-AE28-1E578658B9E9}" dt="2022-06-20T19:08:42.383" v="2332" actId="1076"/>
          <ac:spMkLst>
            <pc:docMk/>
            <pc:sldMk cId="3974898251" sldId="1114"/>
            <ac:spMk id="4" creationId="{D400DF6C-69E1-176E-8C47-4E593AC8CBB2}"/>
          </ac:spMkLst>
        </pc:spChg>
        <pc:spChg chg="add del mod">
          <ac:chgData name="Burke, Kathleen S" userId="0ed0c43b-b5e9-4a26-96e9-99e274413d1f" providerId="ADAL" clId="{5B09C18D-A9A6-4A10-AE28-1E578658B9E9}" dt="2022-06-20T19:08:10.217" v="2330" actId="478"/>
          <ac:spMkLst>
            <pc:docMk/>
            <pc:sldMk cId="3974898251" sldId="1114"/>
            <ac:spMk id="5" creationId="{42A951D4-C3E8-4A87-0E7B-C623359232F7}"/>
          </ac:spMkLst>
        </pc:spChg>
        <pc:spChg chg="add del mod">
          <ac:chgData name="Burke, Kathleen S" userId="0ed0c43b-b5e9-4a26-96e9-99e274413d1f" providerId="ADAL" clId="{5B09C18D-A9A6-4A10-AE28-1E578658B9E9}" dt="2022-06-20T19:08:48.341" v="2335" actId="478"/>
          <ac:spMkLst>
            <pc:docMk/>
            <pc:sldMk cId="3974898251" sldId="1114"/>
            <ac:spMk id="6" creationId="{3552C7C4-5D35-5800-463D-4031EBF1F167}"/>
          </ac:spMkLst>
        </pc:spChg>
        <pc:spChg chg="add mod">
          <ac:chgData name="Burke, Kathleen S" userId="0ed0c43b-b5e9-4a26-96e9-99e274413d1f" providerId="ADAL" clId="{5B09C18D-A9A6-4A10-AE28-1E578658B9E9}" dt="2022-06-20T19:23:41.559" v="2626" actId="1076"/>
          <ac:spMkLst>
            <pc:docMk/>
            <pc:sldMk cId="3974898251" sldId="1114"/>
            <ac:spMk id="7" creationId="{41BB2705-072D-04D3-425C-48EE23F3EC36}"/>
          </ac:spMkLst>
        </pc:spChg>
        <pc:spChg chg="add mod">
          <ac:chgData name="Burke, Kathleen S" userId="0ed0c43b-b5e9-4a26-96e9-99e274413d1f" providerId="ADAL" clId="{5B09C18D-A9A6-4A10-AE28-1E578658B9E9}" dt="2022-06-20T19:24:06.335" v="2664" actId="1076"/>
          <ac:spMkLst>
            <pc:docMk/>
            <pc:sldMk cId="3974898251" sldId="1114"/>
            <ac:spMk id="13" creationId="{FA5ECF81-7B38-2210-D647-E7CD003D20DA}"/>
          </ac:spMkLst>
        </pc:spChg>
        <pc:spChg chg="add">
          <ac:chgData name="Burke, Kathleen S" userId="0ed0c43b-b5e9-4a26-96e9-99e274413d1f" providerId="ADAL" clId="{5B09C18D-A9A6-4A10-AE28-1E578658B9E9}" dt="2022-06-20T19:06:37.551" v="2325" actId="26606"/>
          <ac:spMkLst>
            <pc:docMk/>
            <pc:sldMk cId="3974898251" sldId="1114"/>
            <ac:spMk id="71" creationId="{42A4FC2C-047E-45A5-965D-8E1E3BF09BC6}"/>
          </ac:spMkLst>
        </pc:spChg>
        <pc:picChg chg="add mod">
          <ac:chgData name="Burke, Kathleen S" userId="0ed0c43b-b5e9-4a26-96e9-99e274413d1f" providerId="ADAL" clId="{5B09C18D-A9A6-4A10-AE28-1E578658B9E9}" dt="2022-06-20T19:23:45.794" v="2627" actId="1076"/>
          <ac:picMkLst>
            <pc:docMk/>
            <pc:sldMk cId="3974898251" sldId="1114"/>
            <ac:picMk id="9" creationId="{1E319EA6-5B0B-4F33-CA18-D4DD1E0876A2}"/>
          </ac:picMkLst>
        </pc:picChg>
        <pc:picChg chg="add del mod">
          <ac:chgData name="Burke, Kathleen S" userId="0ed0c43b-b5e9-4a26-96e9-99e274413d1f" providerId="ADAL" clId="{5B09C18D-A9A6-4A10-AE28-1E578658B9E9}" dt="2022-06-20T19:08:46.769" v="2334" actId="478"/>
          <ac:picMkLst>
            <pc:docMk/>
            <pc:sldMk cId="3974898251" sldId="1114"/>
            <ac:picMk id="5122" creationId="{A75DEB80-F090-6A50-1C24-E2591652AC39}"/>
          </ac:picMkLst>
        </pc:picChg>
        <pc:picChg chg="add mod">
          <ac:chgData name="Burke, Kathleen S" userId="0ed0c43b-b5e9-4a26-96e9-99e274413d1f" providerId="ADAL" clId="{5B09C18D-A9A6-4A10-AE28-1E578658B9E9}" dt="2022-06-20T19:23:33.983" v="2624" actId="1076"/>
          <ac:picMkLst>
            <pc:docMk/>
            <pc:sldMk cId="3974898251" sldId="1114"/>
            <ac:picMk id="5128" creationId="{7CC5FB32-3EF7-86FC-05A6-407E597EA095}"/>
          </ac:picMkLst>
        </pc:picChg>
      </pc:sldChg>
      <pc:sldChg chg="addSp delSp modSp add mod ord">
        <pc:chgData name="Burke, Kathleen S" userId="0ed0c43b-b5e9-4a26-96e9-99e274413d1f" providerId="ADAL" clId="{5B09C18D-A9A6-4A10-AE28-1E578658B9E9}" dt="2022-06-20T19:12:25.433" v="2442" actId="1076"/>
        <pc:sldMkLst>
          <pc:docMk/>
          <pc:sldMk cId="3179338804" sldId="1115"/>
        </pc:sldMkLst>
        <pc:spChg chg="mod">
          <ac:chgData name="Burke, Kathleen S" userId="0ed0c43b-b5e9-4a26-96e9-99e274413d1f" providerId="ADAL" clId="{5B09C18D-A9A6-4A10-AE28-1E578658B9E9}" dt="2022-06-20T19:12:25.433" v="2442" actId="1076"/>
          <ac:spMkLst>
            <pc:docMk/>
            <pc:sldMk cId="3179338804" sldId="1115"/>
            <ac:spMk id="2" creationId="{BB7CBEC5-287F-64E8-B0C2-D4824497CF1A}"/>
          </ac:spMkLst>
        </pc:spChg>
        <pc:spChg chg="del">
          <ac:chgData name="Burke, Kathleen S" userId="0ed0c43b-b5e9-4a26-96e9-99e274413d1f" providerId="ADAL" clId="{5B09C18D-A9A6-4A10-AE28-1E578658B9E9}" dt="2022-06-20T19:12:08.698" v="2436" actId="478"/>
          <ac:spMkLst>
            <pc:docMk/>
            <pc:sldMk cId="3179338804" sldId="1115"/>
            <ac:spMk id="3" creationId="{6E2D7D19-E5AC-816C-F42F-C9845C068D8A}"/>
          </ac:spMkLst>
        </pc:spChg>
        <pc:spChg chg="del">
          <ac:chgData name="Burke, Kathleen S" userId="0ed0c43b-b5e9-4a26-96e9-99e274413d1f" providerId="ADAL" clId="{5B09C18D-A9A6-4A10-AE28-1E578658B9E9}" dt="2022-06-20T19:12:13.144" v="2438" actId="478"/>
          <ac:spMkLst>
            <pc:docMk/>
            <pc:sldMk cId="3179338804" sldId="1115"/>
            <ac:spMk id="5" creationId="{69815DE0-0524-A1AB-576D-AC5F2920021C}"/>
          </ac:spMkLst>
        </pc:spChg>
        <pc:picChg chg="add mod">
          <ac:chgData name="Burke, Kathleen S" userId="0ed0c43b-b5e9-4a26-96e9-99e274413d1f" providerId="ADAL" clId="{5B09C18D-A9A6-4A10-AE28-1E578658B9E9}" dt="2022-06-20T19:12:19.844" v="2440" actId="1076"/>
          <ac:picMkLst>
            <pc:docMk/>
            <pc:sldMk cId="3179338804" sldId="1115"/>
            <ac:picMk id="8" creationId="{839AC07E-3D33-E694-D94C-B891B01117B0}"/>
          </ac:picMkLst>
        </pc:picChg>
        <pc:picChg chg="del">
          <ac:chgData name="Burke, Kathleen S" userId="0ed0c43b-b5e9-4a26-96e9-99e274413d1f" providerId="ADAL" clId="{5B09C18D-A9A6-4A10-AE28-1E578658B9E9}" dt="2022-06-20T19:11:51.899" v="2434" actId="478"/>
          <ac:picMkLst>
            <pc:docMk/>
            <pc:sldMk cId="3179338804" sldId="1115"/>
            <ac:picMk id="3074" creationId="{2EA86290-4C3E-AB52-0F1B-8ABB1FFFB80F}"/>
          </ac:picMkLst>
        </pc:picChg>
      </pc:sldChg>
      <pc:sldChg chg="addSp delSp modSp add mod ord">
        <pc:chgData name="Burke, Kathleen S" userId="0ed0c43b-b5e9-4a26-96e9-99e274413d1f" providerId="ADAL" clId="{5B09C18D-A9A6-4A10-AE28-1E578658B9E9}" dt="2022-06-22T16:10:55.842" v="7115" actId="20577"/>
        <pc:sldMkLst>
          <pc:docMk/>
          <pc:sldMk cId="2954442517" sldId="1116"/>
        </pc:sldMkLst>
        <pc:spChg chg="mod">
          <ac:chgData name="Burke, Kathleen S" userId="0ed0c43b-b5e9-4a26-96e9-99e274413d1f" providerId="ADAL" clId="{5B09C18D-A9A6-4A10-AE28-1E578658B9E9}" dt="2022-06-22T16:10:55.842" v="7115" actId="20577"/>
          <ac:spMkLst>
            <pc:docMk/>
            <pc:sldMk cId="2954442517" sldId="1116"/>
            <ac:spMk id="3" creationId="{049D063A-B46C-8209-812C-61A6DC55168F}"/>
          </ac:spMkLst>
        </pc:spChg>
        <pc:spChg chg="mod">
          <ac:chgData name="Burke, Kathleen S" userId="0ed0c43b-b5e9-4a26-96e9-99e274413d1f" providerId="ADAL" clId="{5B09C18D-A9A6-4A10-AE28-1E578658B9E9}" dt="2022-06-20T19:28:21.069" v="2874" actId="5793"/>
          <ac:spMkLst>
            <pc:docMk/>
            <pc:sldMk cId="2954442517" sldId="1116"/>
            <ac:spMk id="9" creationId="{208166EC-DAC7-2BA3-5F11-ACFA2609DC45}"/>
          </ac:spMkLst>
        </pc:spChg>
        <pc:picChg chg="add del mod">
          <ac:chgData name="Burke, Kathleen S" userId="0ed0c43b-b5e9-4a26-96e9-99e274413d1f" providerId="ADAL" clId="{5B09C18D-A9A6-4A10-AE28-1E578658B9E9}" dt="2022-06-22T16:03:05.691" v="6387" actId="478"/>
          <ac:picMkLst>
            <pc:docMk/>
            <pc:sldMk cId="2954442517" sldId="1116"/>
            <ac:picMk id="8194" creationId="{CFB04094-5D1C-A8BF-CCBF-224FFD0BBB2B}"/>
          </ac:picMkLst>
        </pc:picChg>
        <pc:picChg chg="add mod">
          <ac:chgData name="Burke, Kathleen S" userId="0ed0c43b-b5e9-4a26-96e9-99e274413d1f" providerId="ADAL" clId="{5B09C18D-A9A6-4A10-AE28-1E578658B9E9}" dt="2022-06-22T16:03:33.290" v="6392" actId="1076"/>
          <ac:picMkLst>
            <pc:docMk/>
            <pc:sldMk cId="2954442517" sldId="1116"/>
            <ac:picMk id="8196" creationId="{5408F0CB-8064-4C77-76CD-C51F824BC6A1}"/>
          </ac:picMkLst>
        </pc:picChg>
      </pc:sldChg>
      <pc:sldChg chg="addSp delSp modSp add mod delAnim modAnim">
        <pc:chgData name="Burke, Kathleen S" userId="0ed0c43b-b5e9-4a26-96e9-99e274413d1f" providerId="ADAL" clId="{5B09C18D-A9A6-4A10-AE28-1E578658B9E9}" dt="2022-06-21T22:18:51.584" v="5974" actId="6549"/>
        <pc:sldMkLst>
          <pc:docMk/>
          <pc:sldMk cId="4134274550" sldId="1117"/>
        </pc:sldMkLst>
        <pc:spChg chg="mod">
          <ac:chgData name="Burke, Kathleen S" userId="0ed0c43b-b5e9-4a26-96e9-99e274413d1f" providerId="ADAL" clId="{5B09C18D-A9A6-4A10-AE28-1E578658B9E9}" dt="2022-06-20T19:43:18.442" v="3938" actId="208"/>
          <ac:spMkLst>
            <pc:docMk/>
            <pc:sldMk cId="4134274550" sldId="1117"/>
            <ac:spMk id="7" creationId="{1EDC9564-E003-7775-D047-A724F77A2245}"/>
          </ac:spMkLst>
        </pc:spChg>
        <pc:spChg chg="mod">
          <ac:chgData name="Burke, Kathleen S" userId="0ed0c43b-b5e9-4a26-96e9-99e274413d1f" providerId="ADAL" clId="{5B09C18D-A9A6-4A10-AE28-1E578658B9E9}" dt="2022-06-20T19:43:18.442" v="3938" actId="208"/>
          <ac:spMkLst>
            <pc:docMk/>
            <pc:sldMk cId="4134274550" sldId="1117"/>
            <ac:spMk id="8" creationId="{9F1CFEBE-FCB2-D870-63B0-33880E6DE0D3}"/>
          </ac:spMkLst>
        </pc:spChg>
        <pc:spChg chg="mod">
          <ac:chgData name="Burke, Kathleen S" userId="0ed0c43b-b5e9-4a26-96e9-99e274413d1f" providerId="ADAL" clId="{5B09C18D-A9A6-4A10-AE28-1E578658B9E9}" dt="2022-06-21T22:18:46.518" v="5971" actId="20577"/>
          <ac:spMkLst>
            <pc:docMk/>
            <pc:sldMk cId="4134274550" sldId="1117"/>
            <ac:spMk id="9" creationId="{208166EC-DAC7-2BA3-5F11-ACFA2609DC45}"/>
          </ac:spMkLst>
        </pc:spChg>
        <pc:spChg chg="mod">
          <ac:chgData name="Burke, Kathleen S" userId="0ed0c43b-b5e9-4a26-96e9-99e274413d1f" providerId="ADAL" clId="{5B09C18D-A9A6-4A10-AE28-1E578658B9E9}" dt="2022-06-20T19:22:15.597" v="2609" actId="1076"/>
          <ac:spMkLst>
            <pc:docMk/>
            <pc:sldMk cId="4134274550" sldId="1117"/>
            <ac:spMk id="24" creationId="{364E728A-C59D-266A-D4CC-70763C78DB49}"/>
          </ac:spMkLst>
        </pc:spChg>
        <pc:spChg chg="add del mod">
          <ac:chgData name="Burke, Kathleen S" userId="0ed0c43b-b5e9-4a26-96e9-99e274413d1f" providerId="ADAL" clId="{5B09C18D-A9A6-4A10-AE28-1E578658B9E9}" dt="2022-06-20T19:21:48.736" v="2590" actId="478"/>
          <ac:spMkLst>
            <pc:docMk/>
            <pc:sldMk cId="4134274550" sldId="1117"/>
            <ac:spMk id="32" creationId="{9E283A3A-0931-382A-EC7C-4FC6BBC90004}"/>
          </ac:spMkLst>
        </pc:spChg>
        <pc:spChg chg="add del mod">
          <ac:chgData name="Burke, Kathleen S" userId="0ed0c43b-b5e9-4a26-96e9-99e274413d1f" providerId="ADAL" clId="{5B09C18D-A9A6-4A10-AE28-1E578658B9E9}" dt="2022-06-20T19:21:48.736" v="2590" actId="478"/>
          <ac:spMkLst>
            <pc:docMk/>
            <pc:sldMk cId="4134274550" sldId="1117"/>
            <ac:spMk id="34" creationId="{73B9A555-AF03-8EE8-7B4B-2119D324512C}"/>
          </ac:spMkLst>
        </pc:spChg>
        <pc:spChg chg="add del mod">
          <ac:chgData name="Burke, Kathleen S" userId="0ed0c43b-b5e9-4a26-96e9-99e274413d1f" providerId="ADAL" clId="{5B09C18D-A9A6-4A10-AE28-1E578658B9E9}" dt="2022-06-20T19:21:48.736" v="2590" actId="478"/>
          <ac:spMkLst>
            <pc:docMk/>
            <pc:sldMk cId="4134274550" sldId="1117"/>
            <ac:spMk id="36" creationId="{8D198C07-F4D3-0C18-F347-F29A7AC5425F}"/>
          </ac:spMkLst>
        </pc:spChg>
        <pc:spChg chg="add del mod">
          <ac:chgData name="Burke, Kathleen S" userId="0ed0c43b-b5e9-4a26-96e9-99e274413d1f" providerId="ADAL" clId="{5B09C18D-A9A6-4A10-AE28-1E578658B9E9}" dt="2022-06-20T19:22:04.073" v="2601" actId="478"/>
          <ac:spMkLst>
            <pc:docMk/>
            <pc:sldMk cId="4134274550" sldId="1117"/>
            <ac:spMk id="38" creationId="{31DCBB14-C1EE-F1F2-83B0-0F16B767EE5A}"/>
          </ac:spMkLst>
        </pc:spChg>
        <pc:spChg chg="add del mod">
          <ac:chgData name="Burke, Kathleen S" userId="0ed0c43b-b5e9-4a26-96e9-99e274413d1f" providerId="ADAL" clId="{5B09C18D-A9A6-4A10-AE28-1E578658B9E9}" dt="2022-06-20T19:21:55.437" v="2593" actId="478"/>
          <ac:spMkLst>
            <pc:docMk/>
            <pc:sldMk cId="4134274550" sldId="1117"/>
            <ac:spMk id="40" creationId="{AD17DD28-830D-E98F-1331-E54EEB5882A4}"/>
          </ac:spMkLst>
        </pc:spChg>
        <pc:spChg chg="mod">
          <ac:chgData name="Burke, Kathleen S" userId="0ed0c43b-b5e9-4a26-96e9-99e274413d1f" providerId="ADAL" clId="{5B09C18D-A9A6-4A10-AE28-1E578658B9E9}" dt="2022-06-21T22:18:51.584" v="5974" actId="6549"/>
          <ac:spMkLst>
            <pc:docMk/>
            <pc:sldMk cId="4134274550" sldId="1117"/>
            <ac:spMk id="52" creationId="{661953C2-1D1D-5D9A-10A9-EB3909E57330}"/>
          </ac:spMkLst>
        </pc:spChg>
        <pc:spChg chg="del">
          <ac:chgData name="Burke, Kathleen S" userId="0ed0c43b-b5e9-4a26-96e9-99e274413d1f" providerId="ADAL" clId="{5B09C18D-A9A6-4A10-AE28-1E578658B9E9}" dt="2022-06-20T19:21:55.437" v="2593" actId="478"/>
          <ac:spMkLst>
            <pc:docMk/>
            <pc:sldMk cId="4134274550" sldId="1117"/>
            <ac:spMk id="59" creationId="{763181C2-42EE-1D13-43F6-0DE8F5E4DD2C}"/>
          </ac:spMkLst>
        </pc:spChg>
        <pc:spChg chg="del">
          <ac:chgData name="Burke, Kathleen S" userId="0ed0c43b-b5e9-4a26-96e9-99e274413d1f" providerId="ADAL" clId="{5B09C18D-A9A6-4A10-AE28-1E578658B9E9}" dt="2022-06-20T19:21:55.437" v="2593" actId="478"/>
          <ac:spMkLst>
            <pc:docMk/>
            <pc:sldMk cId="4134274550" sldId="1117"/>
            <ac:spMk id="61" creationId="{5DC19B5F-F019-8FB4-AB31-980127D4C8EF}"/>
          </ac:spMkLst>
        </pc:spChg>
        <pc:spChg chg="del mod">
          <ac:chgData name="Burke, Kathleen S" userId="0ed0c43b-b5e9-4a26-96e9-99e274413d1f" providerId="ADAL" clId="{5B09C18D-A9A6-4A10-AE28-1E578658B9E9}" dt="2022-06-20T19:22:06.345" v="2605" actId="478"/>
          <ac:spMkLst>
            <pc:docMk/>
            <pc:sldMk cId="4134274550" sldId="1117"/>
            <ac:spMk id="63" creationId="{8B5C4A58-27BE-25F6-A698-24FB14DF091F}"/>
          </ac:spMkLst>
        </pc:spChg>
        <pc:spChg chg="del">
          <ac:chgData name="Burke, Kathleen S" userId="0ed0c43b-b5e9-4a26-96e9-99e274413d1f" providerId="ADAL" clId="{5B09C18D-A9A6-4A10-AE28-1E578658B9E9}" dt="2022-06-20T19:21:48.736" v="2590" actId="478"/>
          <ac:spMkLst>
            <pc:docMk/>
            <pc:sldMk cId="4134274550" sldId="1117"/>
            <ac:spMk id="69" creationId="{03F6609B-6B23-A4EC-7BC3-3A2E515648FA}"/>
          </ac:spMkLst>
        </pc:spChg>
        <pc:spChg chg="del">
          <ac:chgData name="Burke, Kathleen S" userId="0ed0c43b-b5e9-4a26-96e9-99e274413d1f" providerId="ADAL" clId="{5B09C18D-A9A6-4A10-AE28-1E578658B9E9}" dt="2022-06-20T19:22:03.556" v="2600" actId="478"/>
          <ac:spMkLst>
            <pc:docMk/>
            <pc:sldMk cId="4134274550" sldId="1117"/>
            <ac:spMk id="71" creationId="{78312622-FF68-89AE-928D-A3F24D40E823}"/>
          </ac:spMkLst>
        </pc:spChg>
        <pc:spChg chg="del">
          <ac:chgData name="Burke, Kathleen S" userId="0ed0c43b-b5e9-4a26-96e9-99e274413d1f" providerId="ADAL" clId="{5B09C18D-A9A6-4A10-AE28-1E578658B9E9}" dt="2022-06-20T19:21:55.437" v="2593" actId="478"/>
          <ac:spMkLst>
            <pc:docMk/>
            <pc:sldMk cId="4134274550" sldId="1117"/>
            <ac:spMk id="73" creationId="{86203A55-324C-F0F8-BCCE-F1D2ADBDAC03}"/>
          </ac:spMkLst>
        </pc:spChg>
        <pc:grpChg chg="mod">
          <ac:chgData name="Burke, Kathleen S" userId="0ed0c43b-b5e9-4a26-96e9-99e274413d1f" providerId="ADAL" clId="{5B09C18D-A9A6-4A10-AE28-1E578658B9E9}" dt="2022-06-20T19:42:55.179" v="3932" actId="207"/>
          <ac:grpSpMkLst>
            <pc:docMk/>
            <pc:sldMk cId="4134274550" sldId="1117"/>
            <ac:grpSpMk id="6" creationId="{3E397D59-1526-57BA-F13A-F4D0A86CF952}"/>
          </ac:grpSpMkLst>
        </pc:grpChg>
        <pc:picChg chg="add del mod">
          <ac:chgData name="Burke, Kathleen S" userId="0ed0c43b-b5e9-4a26-96e9-99e274413d1f" providerId="ADAL" clId="{5B09C18D-A9A6-4A10-AE28-1E578658B9E9}" dt="2022-06-20T19:21:55.437" v="2593" actId="478"/>
          <ac:picMkLst>
            <pc:docMk/>
            <pc:sldMk cId="4134274550" sldId="1117"/>
            <ac:picMk id="29" creationId="{DB5C56B0-2ACA-6C13-01BA-DA45D4066C26}"/>
          </ac:picMkLst>
        </pc:picChg>
        <pc:picChg chg="add del mod">
          <ac:chgData name="Burke, Kathleen S" userId="0ed0c43b-b5e9-4a26-96e9-99e274413d1f" providerId="ADAL" clId="{5B09C18D-A9A6-4A10-AE28-1E578658B9E9}" dt="2022-06-20T19:21:48.736" v="2590" actId="478"/>
          <ac:picMkLst>
            <pc:docMk/>
            <pc:sldMk cId="4134274550" sldId="1117"/>
            <ac:picMk id="31" creationId="{5C351DD1-86AA-C4BF-423E-78B95BF670F3}"/>
          </ac:picMkLst>
        </pc:picChg>
        <pc:picChg chg="add del mod">
          <ac:chgData name="Burke, Kathleen S" userId="0ed0c43b-b5e9-4a26-96e9-99e274413d1f" providerId="ADAL" clId="{5B09C18D-A9A6-4A10-AE28-1E578658B9E9}" dt="2022-06-20T19:21:48.736" v="2590" actId="478"/>
          <ac:picMkLst>
            <pc:docMk/>
            <pc:sldMk cId="4134274550" sldId="1117"/>
            <ac:picMk id="33" creationId="{248DCBD0-BB18-A099-4196-BD4AB5107961}"/>
          </ac:picMkLst>
        </pc:picChg>
        <pc:picChg chg="add del mod">
          <ac:chgData name="Burke, Kathleen S" userId="0ed0c43b-b5e9-4a26-96e9-99e274413d1f" providerId="ADAL" clId="{5B09C18D-A9A6-4A10-AE28-1E578658B9E9}" dt="2022-06-20T19:21:48.736" v="2590" actId="478"/>
          <ac:picMkLst>
            <pc:docMk/>
            <pc:sldMk cId="4134274550" sldId="1117"/>
            <ac:picMk id="35" creationId="{ECF57567-6496-37F8-8962-CA48BA71FCC0}"/>
          </ac:picMkLst>
        </pc:picChg>
        <pc:picChg chg="add del mod">
          <ac:chgData name="Burke, Kathleen S" userId="0ed0c43b-b5e9-4a26-96e9-99e274413d1f" providerId="ADAL" clId="{5B09C18D-A9A6-4A10-AE28-1E578658B9E9}" dt="2022-06-20T19:21:48.736" v="2590" actId="478"/>
          <ac:picMkLst>
            <pc:docMk/>
            <pc:sldMk cId="4134274550" sldId="1117"/>
            <ac:picMk id="37" creationId="{2E1CF7F8-558A-FC8D-2E54-3159755C1B4C}"/>
          </ac:picMkLst>
        </pc:picChg>
        <pc:picChg chg="add del mod">
          <ac:chgData name="Burke, Kathleen S" userId="0ed0c43b-b5e9-4a26-96e9-99e274413d1f" providerId="ADAL" clId="{5B09C18D-A9A6-4A10-AE28-1E578658B9E9}" dt="2022-06-20T19:21:55.437" v="2593" actId="478"/>
          <ac:picMkLst>
            <pc:docMk/>
            <pc:sldMk cId="4134274550" sldId="1117"/>
            <ac:picMk id="39" creationId="{AE99F099-D416-ECAB-D50C-A30975DBA5F2}"/>
          </ac:picMkLst>
        </pc:picChg>
        <pc:picChg chg="del">
          <ac:chgData name="Burke, Kathleen S" userId="0ed0c43b-b5e9-4a26-96e9-99e274413d1f" providerId="ADAL" clId="{5B09C18D-A9A6-4A10-AE28-1E578658B9E9}" dt="2022-06-20T19:21:55.437" v="2593" actId="478"/>
          <ac:picMkLst>
            <pc:docMk/>
            <pc:sldMk cId="4134274550" sldId="1117"/>
            <ac:picMk id="60" creationId="{4078EC8A-196E-78A4-A88A-20F4EA29257C}"/>
          </ac:picMkLst>
        </pc:picChg>
        <pc:picChg chg="del">
          <ac:chgData name="Burke, Kathleen S" userId="0ed0c43b-b5e9-4a26-96e9-99e274413d1f" providerId="ADAL" clId="{5B09C18D-A9A6-4A10-AE28-1E578658B9E9}" dt="2022-06-20T19:22:05.778" v="2604" actId="478"/>
          <ac:picMkLst>
            <pc:docMk/>
            <pc:sldMk cId="4134274550" sldId="1117"/>
            <ac:picMk id="62" creationId="{C67AD6AA-3743-1F75-11C4-F3A10CB412B8}"/>
          </ac:picMkLst>
        </pc:picChg>
        <pc:picChg chg="del">
          <ac:chgData name="Burke, Kathleen S" userId="0ed0c43b-b5e9-4a26-96e9-99e274413d1f" providerId="ADAL" clId="{5B09C18D-A9A6-4A10-AE28-1E578658B9E9}" dt="2022-06-20T19:22:04.657" v="2602" actId="478"/>
          <ac:picMkLst>
            <pc:docMk/>
            <pc:sldMk cId="4134274550" sldId="1117"/>
            <ac:picMk id="68" creationId="{641FC1AF-450E-3F51-F004-6AD2FA2AFBD3}"/>
          </ac:picMkLst>
        </pc:picChg>
        <pc:picChg chg="del">
          <ac:chgData name="Burke, Kathleen S" userId="0ed0c43b-b5e9-4a26-96e9-99e274413d1f" providerId="ADAL" clId="{5B09C18D-A9A6-4A10-AE28-1E578658B9E9}" dt="2022-06-20T19:22:03.024" v="2599" actId="478"/>
          <ac:picMkLst>
            <pc:docMk/>
            <pc:sldMk cId="4134274550" sldId="1117"/>
            <ac:picMk id="70" creationId="{7E19D52A-B60F-1836-FA44-238E0772783F}"/>
          </ac:picMkLst>
        </pc:picChg>
        <pc:picChg chg="del">
          <ac:chgData name="Burke, Kathleen S" userId="0ed0c43b-b5e9-4a26-96e9-99e274413d1f" providerId="ADAL" clId="{5B09C18D-A9A6-4A10-AE28-1E578658B9E9}" dt="2022-06-20T19:21:57.379" v="2594" actId="478"/>
          <ac:picMkLst>
            <pc:docMk/>
            <pc:sldMk cId="4134274550" sldId="1117"/>
            <ac:picMk id="72" creationId="{89488F02-9F1D-1DD9-1F69-ADA6112B69BC}"/>
          </ac:picMkLst>
        </pc:picChg>
        <pc:picChg chg="mod">
          <ac:chgData name="Burke, Kathleen S" userId="0ed0c43b-b5e9-4a26-96e9-99e274413d1f" providerId="ADAL" clId="{5B09C18D-A9A6-4A10-AE28-1E578658B9E9}" dt="2022-06-20T19:22:11.009" v="2608" actId="1076"/>
          <ac:picMkLst>
            <pc:docMk/>
            <pc:sldMk cId="4134274550" sldId="1117"/>
            <ac:picMk id="1026" creationId="{4985ACCB-A109-7083-30F9-E4EDD4FBFFC7}"/>
          </ac:picMkLst>
        </pc:picChg>
        <pc:picChg chg="del">
          <ac:chgData name="Burke, Kathleen S" userId="0ed0c43b-b5e9-4a26-96e9-99e274413d1f" providerId="ADAL" clId="{5B09C18D-A9A6-4A10-AE28-1E578658B9E9}" dt="2022-06-20T19:21:55.437" v="2593" actId="478"/>
          <ac:picMkLst>
            <pc:docMk/>
            <pc:sldMk cId="4134274550" sldId="1117"/>
            <ac:picMk id="3074" creationId="{73D7F7F3-63B0-C3D7-95B0-5C61BEBB927A}"/>
          </ac:picMkLst>
        </pc:picChg>
        <pc:cxnChg chg="del">
          <ac:chgData name="Burke, Kathleen S" userId="0ed0c43b-b5e9-4a26-96e9-99e274413d1f" providerId="ADAL" clId="{5B09C18D-A9A6-4A10-AE28-1E578658B9E9}" dt="2022-06-20T19:21:55.437" v="2593" actId="478"/>
          <ac:cxnSpMkLst>
            <pc:docMk/>
            <pc:sldMk cId="4134274550" sldId="1117"/>
            <ac:cxnSpMk id="3" creationId="{84D6AE4D-2C8D-291A-3F02-94271BA4FB10}"/>
          </ac:cxnSpMkLst>
        </pc:cxnChg>
        <pc:cxnChg chg="add del mod">
          <ac:chgData name="Burke, Kathleen S" userId="0ed0c43b-b5e9-4a26-96e9-99e274413d1f" providerId="ADAL" clId="{5B09C18D-A9A6-4A10-AE28-1E578658B9E9}" dt="2022-06-20T19:21:48.736" v="2590" actId="478"/>
          <ac:cxnSpMkLst>
            <pc:docMk/>
            <pc:sldMk cId="4134274550" sldId="1117"/>
            <ac:cxnSpMk id="30" creationId="{D681FA95-63B5-6379-5B0F-D1DDF2D91539}"/>
          </ac:cxnSpMkLst>
        </pc:cxnChg>
        <pc:cxnChg chg="del">
          <ac:chgData name="Burke, Kathleen S" userId="0ed0c43b-b5e9-4a26-96e9-99e274413d1f" providerId="ADAL" clId="{5B09C18D-A9A6-4A10-AE28-1E578658B9E9}" dt="2022-06-20T19:22:00.765" v="2596" actId="478"/>
          <ac:cxnSpMkLst>
            <pc:docMk/>
            <pc:sldMk cId="4134274550" sldId="1117"/>
            <ac:cxnSpMk id="64" creationId="{1665BE0F-83E8-36D8-65E1-6A4ED3FF6267}"/>
          </ac:cxnSpMkLst>
        </pc:cxnChg>
        <pc:cxnChg chg="del">
          <ac:chgData name="Burke, Kathleen S" userId="0ed0c43b-b5e9-4a26-96e9-99e274413d1f" providerId="ADAL" clId="{5B09C18D-A9A6-4A10-AE28-1E578658B9E9}" dt="2022-06-20T19:22:01.589" v="2597" actId="478"/>
          <ac:cxnSpMkLst>
            <pc:docMk/>
            <pc:sldMk cId="4134274550" sldId="1117"/>
            <ac:cxnSpMk id="65" creationId="{0AB1CFFC-64B6-A660-5A21-5B081AEA289F}"/>
          </ac:cxnSpMkLst>
        </pc:cxnChg>
        <pc:cxnChg chg="del">
          <ac:chgData name="Burke, Kathleen S" userId="0ed0c43b-b5e9-4a26-96e9-99e274413d1f" providerId="ADAL" clId="{5B09C18D-A9A6-4A10-AE28-1E578658B9E9}" dt="2022-06-20T19:22:02.506" v="2598" actId="478"/>
          <ac:cxnSpMkLst>
            <pc:docMk/>
            <pc:sldMk cId="4134274550" sldId="1117"/>
            <ac:cxnSpMk id="74" creationId="{159968EF-E97F-5D87-C7F6-D4EB92A60B1C}"/>
          </ac:cxnSpMkLst>
        </pc:cxnChg>
        <pc:cxnChg chg="del">
          <ac:chgData name="Burke, Kathleen S" userId="0ed0c43b-b5e9-4a26-96e9-99e274413d1f" providerId="ADAL" clId="{5B09C18D-A9A6-4A10-AE28-1E578658B9E9}" dt="2022-06-20T19:21:59.531" v="2595" actId="478"/>
          <ac:cxnSpMkLst>
            <pc:docMk/>
            <pc:sldMk cId="4134274550" sldId="1117"/>
            <ac:cxnSpMk id="75" creationId="{6A3F9503-D12C-14FD-1693-F764E8D72C38}"/>
          </ac:cxnSpMkLst>
        </pc:cxnChg>
      </pc:sldChg>
      <pc:sldChg chg="addSp delSp modSp new mod ord modAnim">
        <pc:chgData name="Burke, Kathleen S" userId="0ed0c43b-b5e9-4a26-96e9-99e274413d1f" providerId="ADAL" clId="{5B09C18D-A9A6-4A10-AE28-1E578658B9E9}" dt="2022-06-22T22:44:17.327" v="7989" actId="1076"/>
        <pc:sldMkLst>
          <pc:docMk/>
          <pc:sldMk cId="3727768506" sldId="1118"/>
        </pc:sldMkLst>
        <pc:spChg chg="del">
          <ac:chgData name="Burke, Kathleen S" userId="0ed0c43b-b5e9-4a26-96e9-99e274413d1f" providerId="ADAL" clId="{5B09C18D-A9A6-4A10-AE28-1E578658B9E9}" dt="2022-06-20T19:32:13.137" v="3039" actId="478"/>
          <ac:spMkLst>
            <pc:docMk/>
            <pc:sldMk cId="3727768506" sldId="1118"/>
            <ac:spMk id="2" creationId="{A68AB994-85DF-EB20-884D-26A975935728}"/>
          </ac:spMkLst>
        </pc:spChg>
        <pc:spChg chg="del mod">
          <ac:chgData name="Burke, Kathleen S" userId="0ed0c43b-b5e9-4a26-96e9-99e274413d1f" providerId="ADAL" clId="{5B09C18D-A9A6-4A10-AE28-1E578658B9E9}" dt="2022-06-20T19:32:07.513" v="3037" actId="478"/>
          <ac:spMkLst>
            <pc:docMk/>
            <pc:sldMk cId="3727768506" sldId="1118"/>
            <ac:spMk id="3" creationId="{3B4059D8-5400-A854-E051-E71DB1BAA57E}"/>
          </ac:spMkLst>
        </pc:spChg>
        <pc:spChg chg="mod">
          <ac:chgData name="Burke, Kathleen S" userId="0ed0c43b-b5e9-4a26-96e9-99e274413d1f" providerId="ADAL" clId="{5B09C18D-A9A6-4A10-AE28-1E578658B9E9}" dt="2022-06-20T19:32:00.337" v="3035"/>
          <ac:spMkLst>
            <pc:docMk/>
            <pc:sldMk cId="3727768506" sldId="1118"/>
            <ac:spMk id="9" creationId="{868E2339-A94D-CD5C-CEC8-850E029F920B}"/>
          </ac:spMkLst>
        </pc:spChg>
        <pc:spChg chg="mod">
          <ac:chgData name="Burke, Kathleen S" userId="0ed0c43b-b5e9-4a26-96e9-99e274413d1f" providerId="ADAL" clId="{5B09C18D-A9A6-4A10-AE28-1E578658B9E9}" dt="2022-06-20T19:32:00.337" v="3035"/>
          <ac:spMkLst>
            <pc:docMk/>
            <pc:sldMk cId="3727768506" sldId="1118"/>
            <ac:spMk id="10" creationId="{D6EEEF55-DBD6-B142-3F2C-7A9A850780DD}"/>
          </ac:spMkLst>
        </pc:spChg>
        <pc:spChg chg="add mod">
          <ac:chgData name="Burke, Kathleen S" userId="0ed0c43b-b5e9-4a26-96e9-99e274413d1f" providerId="ADAL" clId="{5B09C18D-A9A6-4A10-AE28-1E578658B9E9}" dt="2022-06-21T18:46:26.322" v="4924" actId="1076"/>
          <ac:spMkLst>
            <pc:docMk/>
            <pc:sldMk cId="3727768506" sldId="1118"/>
            <ac:spMk id="11" creationId="{222409ED-8098-31B5-0A3F-0FF5BF8CD815}"/>
          </ac:spMkLst>
        </pc:spChg>
        <pc:spChg chg="add mod">
          <ac:chgData name="Burke, Kathleen S" userId="0ed0c43b-b5e9-4a26-96e9-99e274413d1f" providerId="ADAL" clId="{5B09C18D-A9A6-4A10-AE28-1E578658B9E9}" dt="2022-06-20T19:32:49.563" v="3058" actId="20577"/>
          <ac:spMkLst>
            <pc:docMk/>
            <pc:sldMk cId="3727768506" sldId="1118"/>
            <ac:spMk id="12" creationId="{AF225A72-39C8-41CA-7775-F8680832EEA0}"/>
          </ac:spMkLst>
        </pc:spChg>
        <pc:grpChg chg="add mod">
          <ac:chgData name="Burke, Kathleen S" userId="0ed0c43b-b5e9-4a26-96e9-99e274413d1f" providerId="ADAL" clId="{5B09C18D-A9A6-4A10-AE28-1E578658B9E9}" dt="2022-06-20T19:32:43.902" v="3044" actId="1076"/>
          <ac:grpSpMkLst>
            <pc:docMk/>
            <pc:sldMk cId="3727768506" sldId="1118"/>
            <ac:grpSpMk id="8" creationId="{E294B620-D232-C8F5-B7B5-561428223862}"/>
          </ac:grpSpMkLst>
        </pc:grpChg>
        <pc:picChg chg="add del mod">
          <ac:chgData name="Burke, Kathleen S" userId="0ed0c43b-b5e9-4a26-96e9-99e274413d1f" providerId="ADAL" clId="{5B09C18D-A9A6-4A10-AE28-1E578658B9E9}" dt="2022-06-21T18:46:14.687" v="4920" actId="478"/>
          <ac:picMkLst>
            <pc:docMk/>
            <pc:sldMk cId="3727768506" sldId="1118"/>
            <ac:picMk id="5" creationId="{A9657D40-5E45-1147-F313-33FC2FC96398}"/>
          </ac:picMkLst>
        </pc:picChg>
        <pc:picChg chg="add del mod">
          <ac:chgData name="Burke, Kathleen S" userId="0ed0c43b-b5e9-4a26-96e9-99e274413d1f" providerId="ADAL" clId="{5B09C18D-A9A6-4A10-AE28-1E578658B9E9}" dt="2022-06-21T18:46:15.678" v="4921" actId="478"/>
          <ac:picMkLst>
            <pc:docMk/>
            <pc:sldMk cId="3727768506" sldId="1118"/>
            <ac:picMk id="7" creationId="{8E6BDF73-2DB5-8EEA-72A0-78468D689400}"/>
          </ac:picMkLst>
        </pc:picChg>
        <pc:picChg chg="add mod">
          <ac:chgData name="Burke, Kathleen S" userId="0ed0c43b-b5e9-4a26-96e9-99e274413d1f" providerId="ADAL" clId="{5B09C18D-A9A6-4A10-AE28-1E578658B9E9}" dt="2022-06-22T22:43:24.961" v="7975" actId="1076"/>
          <ac:picMkLst>
            <pc:docMk/>
            <pc:sldMk cId="3727768506" sldId="1118"/>
            <ac:picMk id="13" creationId="{3A8C7284-5F27-89D3-CF1B-E4EE00807F85}"/>
          </ac:picMkLst>
        </pc:picChg>
        <pc:picChg chg="add mod">
          <ac:chgData name="Burke, Kathleen S" userId="0ed0c43b-b5e9-4a26-96e9-99e274413d1f" providerId="ADAL" clId="{5B09C18D-A9A6-4A10-AE28-1E578658B9E9}" dt="2022-06-22T22:44:09.691" v="7987" actId="1076"/>
          <ac:picMkLst>
            <pc:docMk/>
            <pc:sldMk cId="3727768506" sldId="1118"/>
            <ac:picMk id="14" creationId="{80E5709A-19E6-1C54-8681-F15BEDDCD455}"/>
          </ac:picMkLst>
        </pc:picChg>
        <pc:picChg chg="add mod">
          <ac:chgData name="Burke, Kathleen S" userId="0ed0c43b-b5e9-4a26-96e9-99e274413d1f" providerId="ADAL" clId="{5B09C18D-A9A6-4A10-AE28-1E578658B9E9}" dt="2022-06-22T22:43:41.132" v="7980" actId="14100"/>
          <ac:picMkLst>
            <pc:docMk/>
            <pc:sldMk cId="3727768506" sldId="1118"/>
            <ac:picMk id="16" creationId="{C6F43747-AAE9-0995-C3BB-306A72440B30}"/>
          </ac:picMkLst>
        </pc:picChg>
        <pc:picChg chg="add mod modCrop">
          <ac:chgData name="Burke, Kathleen S" userId="0ed0c43b-b5e9-4a26-96e9-99e274413d1f" providerId="ADAL" clId="{5B09C18D-A9A6-4A10-AE28-1E578658B9E9}" dt="2022-06-22T22:44:17.327" v="7989" actId="1076"/>
          <ac:picMkLst>
            <pc:docMk/>
            <pc:sldMk cId="3727768506" sldId="1118"/>
            <ac:picMk id="18" creationId="{2317A274-74FB-72E6-19FA-9CADE0EAEAEF}"/>
          </ac:picMkLst>
        </pc:picChg>
        <pc:picChg chg="add mod">
          <ac:chgData name="Burke, Kathleen S" userId="0ed0c43b-b5e9-4a26-96e9-99e274413d1f" providerId="ADAL" clId="{5B09C18D-A9A6-4A10-AE28-1E578658B9E9}" dt="2022-06-22T22:44:03.516" v="7986" actId="1076"/>
          <ac:picMkLst>
            <pc:docMk/>
            <pc:sldMk cId="3727768506" sldId="1118"/>
            <ac:picMk id="20" creationId="{392DF51E-312A-5A15-7267-227F0F38B474}"/>
          </ac:picMkLst>
        </pc:picChg>
        <pc:picChg chg="add mod">
          <ac:chgData name="Burke, Kathleen S" userId="0ed0c43b-b5e9-4a26-96e9-99e274413d1f" providerId="ADAL" clId="{5B09C18D-A9A6-4A10-AE28-1E578658B9E9}" dt="2022-06-22T22:44:12.223" v="7988" actId="1076"/>
          <ac:picMkLst>
            <pc:docMk/>
            <pc:sldMk cId="3727768506" sldId="1118"/>
            <ac:picMk id="22" creationId="{4F7F8D90-CDBD-554A-0B3E-F92956F8081C}"/>
          </ac:picMkLst>
        </pc:picChg>
      </pc:sldChg>
      <pc:sldChg chg="addSp delSp modSp add mod ord">
        <pc:chgData name="Burke, Kathleen S" userId="0ed0c43b-b5e9-4a26-96e9-99e274413d1f" providerId="ADAL" clId="{5B09C18D-A9A6-4A10-AE28-1E578658B9E9}" dt="2022-06-22T16:10:14.312" v="7073" actId="20577"/>
        <pc:sldMkLst>
          <pc:docMk/>
          <pc:sldMk cId="2810539192" sldId="1119"/>
        </pc:sldMkLst>
        <pc:spChg chg="mod">
          <ac:chgData name="Burke, Kathleen S" userId="0ed0c43b-b5e9-4a26-96e9-99e274413d1f" providerId="ADAL" clId="{5B09C18D-A9A6-4A10-AE28-1E578658B9E9}" dt="2022-06-22T16:10:14.312" v="7073" actId="20577"/>
          <ac:spMkLst>
            <pc:docMk/>
            <pc:sldMk cId="2810539192" sldId="1119"/>
            <ac:spMk id="11" creationId="{222409ED-8098-31B5-0A3F-0FF5BF8CD815}"/>
          </ac:spMkLst>
        </pc:spChg>
        <pc:picChg chg="del">
          <ac:chgData name="Burke, Kathleen S" userId="0ed0c43b-b5e9-4a26-96e9-99e274413d1f" providerId="ADAL" clId="{5B09C18D-A9A6-4A10-AE28-1E578658B9E9}" dt="2022-06-20T19:36:59.950" v="3575" actId="478"/>
          <ac:picMkLst>
            <pc:docMk/>
            <pc:sldMk cId="2810539192" sldId="1119"/>
            <ac:picMk id="5" creationId="{A9657D40-5E45-1147-F313-33FC2FC96398}"/>
          </ac:picMkLst>
        </pc:picChg>
        <pc:picChg chg="del">
          <ac:chgData name="Burke, Kathleen S" userId="0ed0c43b-b5e9-4a26-96e9-99e274413d1f" providerId="ADAL" clId="{5B09C18D-A9A6-4A10-AE28-1E578658B9E9}" dt="2022-06-20T19:36:59.518" v="3574" actId="478"/>
          <ac:picMkLst>
            <pc:docMk/>
            <pc:sldMk cId="2810539192" sldId="1119"/>
            <ac:picMk id="7" creationId="{8E6BDF73-2DB5-8EEA-72A0-78468D689400}"/>
          </ac:picMkLst>
        </pc:picChg>
        <pc:picChg chg="add del mod">
          <ac:chgData name="Burke, Kathleen S" userId="0ed0c43b-b5e9-4a26-96e9-99e274413d1f" providerId="ADAL" clId="{5B09C18D-A9A6-4A10-AE28-1E578658B9E9}" dt="2022-06-22T15:58:17.626" v="6148" actId="478"/>
          <ac:picMkLst>
            <pc:docMk/>
            <pc:sldMk cId="2810539192" sldId="1119"/>
            <ac:picMk id="9218" creationId="{D4A65406-8A9F-9D30-CEAE-092AD2068568}"/>
          </ac:picMkLst>
        </pc:picChg>
        <pc:picChg chg="add del">
          <ac:chgData name="Burke, Kathleen S" userId="0ed0c43b-b5e9-4a26-96e9-99e274413d1f" providerId="ADAL" clId="{5B09C18D-A9A6-4A10-AE28-1E578658B9E9}" dt="2022-06-20T19:46:29.119" v="4096"/>
          <ac:picMkLst>
            <pc:docMk/>
            <pc:sldMk cId="2810539192" sldId="1119"/>
            <ac:picMk id="9220" creationId="{3860AABC-F4F7-0105-9FCD-0F2533164760}"/>
          </ac:picMkLst>
        </pc:picChg>
        <pc:picChg chg="add mod">
          <ac:chgData name="Burke, Kathleen S" userId="0ed0c43b-b5e9-4a26-96e9-99e274413d1f" providerId="ADAL" clId="{5B09C18D-A9A6-4A10-AE28-1E578658B9E9}" dt="2022-06-22T16:02:36.956" v="6382" actId="1076"/>
          <ac:picMkLst>
            <pc:docMk/>
            <pc:sldMk cId="2810539192" sldId="1119"/>
            <ac:picMk id="9222" creationId="{E395CC81-A282-AFD1-0D2C-E3804D664484}"/>
          </ac:picMkLst>
        </pc:picChg>
      </pc:sldChg>
      <pc:sldChg chg="modSp add mod ord">
        <pc:chgData name="Burke, Kathleen S" userId="0ed0c43b-b5e9-4a26-96e9-99e274413d1f" providerId="ADAL" clId="{5B09C18D-A9A6-4A10-AE28-1E578658B9E9}" dt="2022-06-22T17:32:03.064" v="7426"/>
        <pc:sldMkLst>
          <pc:docMk/>
          <pc:sldMk cId="1112772314" sldId="1120"/>
        </pc:sldMkLst>
        <pc:spChg chg="mod">
          <ac:chgData name="Burke, Kathleen S" userId="0ed0c43b-b5e9-4a26-96e9-99e274413d1f" providerId="ADAL" clId="{5B09C18D-A9A6-4A10-AE28-1E578658B9E9}" dt="2022-06-20T19:48:23.515" v="4289" actId="20577"/>
          <ac:spMkLst>
            <pc:docMk/>
            <pc:sldMk cId="1112772314" sldId="1120"/>
            <ac:spMk id="3" creationId="{049D063A-B46C-8209-812C-61A6DC55168F}"/>
          </ac:spMkLst>
        </pc:spChg>
      </pc:sldChg>
      <pc:sldChg chg="addSp delSp modSp new mod ord modClrScheme chgLayout">
        <pc:chgData name="Burke, Kathleen S" userId="0ed0c43b-b5e9-4a26-96e9-99e274413d1f" providerId="ADAL" clId="{5B09C18D-A9A6-4A10-AE28-1E578658B9E9}" dt="2022-06-22T16:26:42.786" v="7140" actId="1076"/>
        <pc:sldMkLst>
          <pc:docMk/>
          <pc:sldMk cId="2426793623" sldId="1121"/>
        </pc:sldMkLst>
        <pc:spChg chg="del">
          <ac:chgData name="Burke, Kathleen S" userId="0ed0c43b-b5e9-4a26-96e9-99e274413d1f" providerId="ADAL" clId="{5B09C18D-A9A6-4A10-AE28-1E578658B9E9}" dt="2022-06-21T14:34:50.546" v="4493" actId="700"/>
          <ac:spMkLst>
            <pc:docMk/>
            <pc:sldMk cId="2426793623" sldId="1121"/>
            <ac:spMk id="2" creationId="{BE7B3C52-7F8F-AD94-71F4-421F4670A78B}"/>
          </ac:spMkLst>
        </pc:spChg>
        <pc:spChg chg="del">
          <ac:chgData name="Burke, Kathleen S" userId="0ed0c43b-b5e9-4a26-96e9-99e274413d1f" providerId="ADAL" clId="{5B09C18D-A9A6-4A10-AE28-1E578658B9E9}" dt="2022-06-21T14:34:50.546" v="4493" actId="700"/>
          <ac:spMkLst>
            <pc:docMk/>
            <pc:sldMk cId="2426793623" sldId="1121"/>
            <ac:spMk id="3" creationId="{17E4F2AC-D5A2-2A45-429A-742D1E387D8A}"/>
          </ac:spMkLst>
        </pc:spChg>
        <pc:spChg chg="add del mod">
          <ac:chgData name="Burke, Kathleen S" userId="0ed0c43b-b5e9-4a26-96e9-99e274413d1f" providerId="ADAL" clId="{5B09C18D-A9A6-4A10-AE28-1E578658B9E9}" dt="2022-06-21T16:50:46.754" v="4864" actId="478"/>
          <ac:spMkLst>
            <pc:docMk/>
            <pc:sldMk cId="2426793623" sldId="1121"/>
            <ac:spMk id="11" creationId="{297E31D1-3C66-46AE-ED79-27FB4E7194B6}"/>
          </ac:spMkLst>
        </pc:spChg>
        <pc:spChg chg="add del mod">
          <ac:chgData name="Burke, Kathleen S" userId="0ed0c43b-b5e9-4a26-96e9-99e274413d1f" providerId="ADAL" clId="{5B09C18D-A9A6-4A10-AE28-1E578658B9E9}" dt="2022-06-21T16:50:59.755" v="4868" actId="478"/>
          <ac:spMkLst>
            <pc:docMk/>
            <pc:sldMk cId="2426793623" sldId="1121"/>
            <ac:spMk id="13" creationId="{B460A011-80DA-8847-DE0C-ACBBAA65E67E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14" creationId="{B0CAAEA5-573B-8E59-3A6A-CF9042810903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15" creationId="{60021061-A533-3E17-9E6B-90703122A933}"/>
          </ac:spMkLst>
        </pc:spChg>
        <pc:spChg chg="add del mod">
          <ac:chgData name="Burke, Kathleen S" userId="0ed0c43b-b5e9-4a26-96e9-99e274413d1f" providerId="ADAL" clId="{5B09C18D-A9A6-4A10-AE28-1E578658B9E9}" dt="2022-06-21T16:50:59.755" v="4868" actId="478"/>
          <ac:spMkLst>
            <pc:docMk/>
            <pc:sldMk cId="2426793623" sldId="1121"/>
            <ac:spMk id="16" creationId="{BBC5DA10-5B3F-F48C-3E17-A6A06089801E}"/>
          </ac:spMkLst>
        </pc:spChg>
        <pc:spChg chg="add del mod">
          <ac:chgData name="Burke, Kathleen S" userId="0ed0c43b-b5e9-4a26-96e9-99e274413d1f" providerId="ADAL" clId="{5B09C18D-A9A6-4A10-AE28-1E578658B9E9}" dt="2022-06-21T16:50:59.755" v="4868" actId="478"/>
          <ac:spMkLst>
            <pc:docMk/>
            <pc:sldMk cId="2426793623" sldId="1121"/>
            <ac:spMk id="17" creationId="{90114E7B-9BF5-9252-E3A3-774D4FB7FFE3}"/>
          </ac:spMkLst>
        </pc:spChg>
        <pc:spChg chg="add del mod">
          <ac:chgData name="Burke, Kathleen S" userId="0ed0c43b-b5e9-4a26-96e9-99e274413d1f" providerId="ADAL" clId="{5B09C18D-A9A6-4A10-AE28-1E578658B9E9}" dt="2022-06-21T16:50:59.755" v="4868" actId="478"/>
          <ac:spMkLst>
            <pc:docMk/>
            <pc:sldMk cId="2426793623" sldId="1121"/>
            <ac:spMk id="18" creationId="{E64B0F2B-E5FA-94F1-3550-A7CFFEA5551B}"/>
          </ac:spMkLst>
        </pc:spChg>
        <pc:spChg chg="add del mod">
          <ac:chgData name="Burke, Kathleen S" userId="0ed0c43b-b5e9-4a26-96e9-99e274413d1f" providerId="ADAL" clId="{5B09C18D-A9A6-4A10-AE28-1E578658B9E9}" dt="2022-06-21T16:50:59.755" v="4868" actId="478"/>
          <ac:spMkLst>
            <pc:docMk/>
            <pc:sldMk cId="2426793623" sldId="1121"/>
            <ac:spMk id="19" creationId="{55E71B16-43B3-5288-ECBA-ECC849F1A0EC}"/>
          </ac:spMkLst>
        </pc:spChg>
        <pc:spChg chg="add del mod">
          <ac:chgData name="Burke, Kathleen S" userId="0ed0c43b-b5e9-4a26-96e9-99e274413d1f" providerId="ADAL" clId="{5B09C18D-A9A6-4A10-AE28-1E578658B9E9}" dt="2022-06-21T16:50:59.755" v="4868" actId="478"/>
          <ac:spMkLst>
            <pc:docMk/>
            <pc:sldMk cId="2426793623" sldId="1121"/>
            <ac:spMk id="20" creationId="{BD56013D-A856-77EA-C57B-38B6ACEF3826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36" creationId="{66F97686-2F53-FE29-CBEA-1FC397E2D404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37" creationId="{B2AF970D-DB24-FF47-EF47-2CF003D2503D}"/>
          </ac:spMkLst>
        </pc:spChg>
        <pc:spChg chg="add del mod">
          <ac:chgData name="Burke, Kathleen S" userId="0ed0c43b-b5e9-4a26-96e9-99e274413d1f" providerId="ADAL" clId="{5B09C18D-A9A6-4A10-AE28-1E578658B9E9}" dt="2022-06-21T16:50:55.129" v="4867" actId="478"/>
          <ac:spMkLst>
            <pc:docMk/>
            <pc:sldMk cId="2426793623" sldId="1121"/>
            <ac:spMk id="38" creationId="{1BF65DB3-3E66-FF24-A9E9-EC3B433348D0}"/>
          </ac:spMkLst>
        </pc:spChg>
        <pc:spChg chg="add del mod">
          <ac:chgData name="Burke, Kathleen S" userId="0ed0c43b-b5e9-4a26-96e9-99e274413d1f" providerId="ADAL" clId="{5B09C18D-A9A6-4A10-AE28-1E578658B9E9}" dt="2022-06-21T16:50:55.129" v="4867" actId="478"/>
          <ac:spMkLst>
            <pc:docMk/>
            <pc:sldMk cId="2426793623" sldId="1121"/>
            <ac:spMk id="39" creationId="{F829F600-B687-067F-D0E6-FA72ED55C348}"/>
          </ac:spMkLst>
        </pc:spChg>
        <pc:spChg chg="add del mod">
          <ac:chgData name="Burke, Kathleen S" userId="0ed0c43b-b5e9-4a26-96e9-99e274413d1f" providerId="ADAL" clId="{5B09C18D-A9A6-4A10-AE28-1E578658B9E9}" dt="2022-06-21T16:50:55.129" v="4867" actId="478"/>
          <ac:spMkLst>
            <pc:docMk/>
            <pc:sldMk cId="2426793623" sldId="1121"/>
            <ac:spMk id="40" creationId="{44F0D93D-525C-7EA0-5199-01AB91E92121}"/>
          </ac:spMkLst>
        </pc:spChg>
        <pc:spChg chg="add del mod">
          <ac:chgData name="Burke, Kathleen S" userId="0ed0c43b-b5e9-4a26-96e9-99e274413d1f" providerId="ADAL" clId="{5B09C18D-A9A6-4A10-AE28-1E578658B9E9}" dt="2022-06-21T16:50:46.754" v="4864" actId="478"/>
          <ac:spMkLst>
            <pc:docMk/>
            <pc:sldMk cId="2426793623" sldId="1121"/>
            <ac:spMk id="41" creationId="{724A340D-12C4-9324-46AF-683875B18FF3}"/>
          </ac:spMkLst>
        </pc:spChg>
        <pc:spChg chg="add del mod">
          <ac:chgData name="Burke, Kathleen S" userId="0ed0c43b-b5e9-4a26-96e9-99e274413d1f" providerId="ADAL" clId="{5B09C18D-A9A6-4A10-AE28-1E578658B9E9}" dt="2022-06-21T16:50:46.754" v="4864" actId="478"/>
          <ac:spMkLst>
            <pc:docMk/>
            <pc:sldMk cId="2426793623" sldId="1121"/>
            <ac:spMk id="42" creationId="{028D4AA9-9A16-1A6E-1CE4-A7461710CA33}"/>
          </ac:spMkLst>
        </pc:spChg>
        <pc:spChg chg="add del mod">
          <ac:chgData name="Burke, Kathleen S" userId="0ed0c43b-b5e9-4a26-96e9-99e274413d1f" providerId="ADAL" clId="{5B09C18D-A9A6-4A10-AE28-1E578658B9E9}" dt="2022-06-21T16:50:46.754" v="4864" actId="478"/>
          <ac:spMkLst>
            <pc:docMk/>
            <pc:sldMk cId="2426793623" sldId="1121"/>
            <ac:spMk id="43" creationId="{5D285014-D5AD-6E68-ACFF-09DD9605D029}"/>
          </ac:spMkLst>
        </pc:spChg>
        <pc:spChg chg="add del mod">
          <ac:chgData name="Burke, Kathleen S" userId="0ed0c43b-b5e9-4a26-96e9-99e274413d1f" providerId="ADAL" clId="{5B09C18D-A9A6-4A10-AE28-1E578658B9E9}" dt="2022-06-21T16:50:46.754" v="4864" actId="478"/>
          <ac:spMkLst>
            <pc:docMk/>
            <pc:sldMk cId="2426793623" sldId="1121"/>
            <ac:spMk id="44" creationId="{FB80EFCA-3F89-7EC9-ECB9-D770B51B62EB}"/>
          </ac:spMkLst>
        </pc:spChg>
        <pc:spChg chg="add del mod">
          <ac:chgData name="Burke, Kathleen S" userId="0ed0c43b-b5e9-4a26-96e9-99e274413d1f" providerId="ADAL" clId="{5B09C18D-A9A6-4A10-AE28-1E578658B9E9}" dt="2022-06-21T16:50:46.754" v="4864" actId="478"/>
          <ac:spMkLst>
            <pc:docMk/>
            <pc:sldMk cId="2426793623" sldId="1121"/>
            <ac:spMk id="45" creationId="{64FCA7B9-0BB3-C6D8-2A47-281DD54BC2F5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46" creationId="{C760451E-45B8-1E62-EB0A-C55857F32DBC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47" creationId="{59B93C1A-71CB-AE89-C6BF-447689F09D9F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48" creationId="{D257E17B-6820-C344-24F8-063003EE3B61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49" creationId="{1CDAE6AE-A15C-5B27-A42B-0F7D53B02460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0" creationId="{42AE5122-2728-B547-EF2B-B4380BCE331A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1" creationId="{F9158D96-E13D-F1E5-04AC-E815E0726017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2" creationId="{033EA83F-98A3-6818-0809-1F31675F1EB4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3" creationId="{A197727D-186D-EE21-55AC-0418BDF00CB0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4" creationId="{52D8301D-DB8F-51E8-518B-60BDF635BA40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5" creationId="{F2BAE418-D178-8C31-5B8D-73913929D015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6" creationId="{FA3E505B-8188-A96A-75A3-C19D261DE081}"/>
          </ac:spMkLst>
        </pc:spChg>
        <pc:spChg chg="add del mod">
          <ac:chgData name="Burke, Kathleen S" userId="0ed0c43b-b5e9-4a26-96e9-99e274413d1f" providerId="ADAL" clId="{5B09C18D-A9A6-4A10-AE28-1E578658B9E9}" dt="2022-06-21T16:50:40.233" v="4863" actId="478"/>
          <ac:spMkLst>
            <pc:docMk/>
            <pc:sldMk cId="2426793623" sldId="1121"/>
            <ac:spMk id="57" creationId="{27FA2B76-B46A-064E-75E9-59D1F3708F29}"/>
          </ac:spMkLst>
        </pc:spChg>
        <pc:spChg chg="add del mod">
          <ac:chgData name="Burke, Kathleen S" userId="0ed0c43b-b5e9-4a26-96e9-99e274413d1f" providerId="ADAL" clId="{5B09C18D-A9A6-4A10-AE28-1E578658B9E9}" dt="2022-06-21T16:50:52.555" v="4866" actId="478"/>
          <ac:spMkLst>
            <pc:docMk/>
            <pc:sldMk cId="2426793623" sldId="1121"/>
            <ac:spMk id="58" creationId="{DA0F826B-D6B8-8DC6-D48F-A5239320C5BA}"/>
          </ac:spMkLst>
        </pc:spChg>
        <pc:spChg chg="add mod">
          <ac:chgData name="Burke, Kathleen S" userId="0ed0c43b-b5e9-4a26-96e9-99e274413d1f" providerId="ADAL" clId="{5B09C18D-A9A6-4A10-AE28-1E578658B9E9}" dt="2022-06-21T18:45:42.366" v="4913" actId="14100"/>
          <ac:spMkLst>
            <pc:docMk/>
            <pc:sldMk cId="2426793623" sldId="1121"/>
            <ac:spMk id="63" creationId="{C1644CA8-1747-8EA5-227A-EFCBA5CE1BF5}"/>
          </ac:spMkLst>
        </pc:spChg>
        <pc:graphicFrameChg chg="add del mod modGraphic">
          <ac:chgData name="Burke, Kathleen S" userId="0ed0c43b-b5e9-4a26-96e9-99e274413d1f" providerId="ADAL" clId="{5B09C18D-A9A6-4A10-AE28-1E578658B9E9}" dt="2022-06-21T16:50:26.402" v="4856" actId="478"/>
          <ac:graphicFrameMkLst>
            <pc:docMk/>
            <pc:sldMk cId="2426793623" sldId="1121"/>
            <ac:graphicFrameMk id="6" creationId="{9DEFC9E3-317C-49A1-8AD0-C7CC7A94B5AF}"/>
          </ac:graphicFrameMkLst>
        </pc:graphicFrameChg>
        <pc:picChg chg="add del mod">
          <ac:chgData name="Burke, Kathleen S" userId="0ed0c43b-b5e9-4a26-96e9-99e274413d1f" providerId="ADAL" clId="{5B09C18D-A9A6-4A10-AE28-1E578658B9E9}" dt="2022-06-21T16:20:50.524" v="4529" actId="478"/>
          <ac:picMkLst>
            <pc:docMk/>
            <pc:sldMk cId="2426793623" sldId="1121"/>
            <ac:picMk id="5" creationId="{96D1037E-27CD-D4F0-5965-6786E19DE993}"/>
          </ac:picMkLst>
        </pc:picChg>
        <pc:picChg chg="add del mod">
          <ac:chgData name="Burke, Kathleen S" userId="0ed0c43b-b5e9-4a26-96e9-99e274413d1f" providerId="ADAL" clId="{5B09C18D-A9A6-4A10-AE28-1E578658B9E9}" dt="2022-06-21T16:50:28.037" v="4858" actId="478"/>
          <ac:picMkLst>
            <pc:docMk/>
            <pc:sldMk cId="2426793623" sldId="1121"/>
            <ac:picMk id="8" creationId="{936B253A-69CC-C3AA-D8BE-A401139D63A9}"/>
          </ac:picMkLst>
        </pc:picChg>
        <pc:picChg chg="add del mod">
          <ac:chgData name="Burke, Kathleen S" userId="0ed0c43b-b5e9-4a26-96e9-99e274413d1f" providerId="ADAL" clId="{5B09C18D-A9A6-4A10-AE28-1E578658B9E9}" dt="2022-06-21T16:50:28.439" v="4859" actId="478"/>
          <ac:picMkLst>
            <pc:docMk/>
            <pc:sldMk cId="2426793623" sldId="1121"/>
            <ac:picMk id="9" creationId="{9AA7791B-1CE4-A9FD-E48D-54846F0A68A9}"/>
          </ac:picMkLst>
        </pc:picChg>
        <pc:picChg chg="add del mod">
          <ac:chgData name="Burke, Kathleen S" userId="0ed0c43b-b5e9-4a26-96e9-99e274413d1f" providerId="ADAL" clId="{5B09C18D-A9A6-4A10-AE28-1E578658B9E9}" dt="2022-06-21T16:50:27.483" v="4857" actId="478"/>
          <ac:picMkLst>
            <pc:docMk/>
            <pc:sldMk cId="2426793623" sldId="1121"/>
            <ac:picMk id="10" creationId="{0C8C0A6C-0BB2-75B0-54F9-724809CC46BC}"/>
          </ac:picMkLst>
        </pc:picChg>
        <pc:picChg chg="add del mod">
          <ac:chgData name="Burke, Kathleen S" userId="0ed0c43b-b5e9-4a26-96e9-99e274413d1f" providerId="ADAL" clId="{5B09C18D-A9A6-4A10-AE28-1E578658B9E9}" dt="2022-06-21T16:24:15.886" v="4603"/>
          <ac:picMkLst>
            <pc:docMk/>
            <pc:sldMk cId="2426793623" sldId="1121"/>
            <ac:picMk id="12" creationId="{6448DB98-A6C2-1691-65BB-6A9ADC246FE4}"/>
          </ac:picMkLst>
        </pc:picChg>
        <pc:picChg chg="add mod">
          <ac:chgData name="Burke, Kathleen S" userId="0ed0c43b-b5e9-4a26-96e9-99e274413d1f" providerId="ADAL" clId="{5B09C18D-A9A6-4A10-AE28-1E578658B9E9}" dt="2022-06-21T16:51:04.466" v="4870" actId="1076"/>
          <ac:picMkLst>
            <pc:docMk/>
            <pc:sldMk cId="2426793623" sldId="1121"/>
            <ac:picMk id="22" creationId="{A3BFD8D1-5284-5AA3-CBEA-ECC75862D701}"/>
          </ac:picMkLst>
        </pc:picChg>
        <pc:picChg chg="add mod">
          <ac:chgData name="Burke, Kathleen S" userId="0ed0c43b-b5e9-4a26-96e9-99e274413d1f" providerId="ADAL" clId="{5B09C18D-A9A6-4A10-AE28-1E578658B9E9}" dt="2022-06-21T16:51:13.228" v="4876" actId="1076"/>
          <ac:picMkLst>
            <pc:docMk/>
            <pc:sldMk cId="2426793623" sldId="1121"/>
            <ac:picMk id="24" creationId="{1E779236-0E17-904D-CEDF-838C4C6EE95A}"/>
          </ac:picMkLst>
        </pc:picChg>
        <pc:picChg chg="add mod">
          <ac:chgData name="Burke, Kathleen S" userId="0ed0c43b-b5e9-4a26-96e9-99e274413d1f" providerId="ADAL" clId="{5B09C18D-A9A6-4A10-AE28-1E578658B9E9}" dt="2022-06-21T16:51:11.695" v="4875" actId="1076"/>
          <ac:picMkLst>
            <pc:docMk/>
            <pc:sldMk cId="2426793623" sldId="1121"/>
            <ac:picMk id="26" creationId="{82C78E2C-7492-A5BC-07D1-C64E4BD764DE}"/>
          </ac:picMkLst>
        </pc:picChg>
        <pc:picChg chg="add mod">
          <ac:chgData name="Burke, Kathleen S" userId="0ed0c43b-b5e9-4a26-96e9-99e274413d1f" providerId="ADAL" clId="{5B09C18D-A9A6-4A10-AE28-1E578658B9E9}" dt="2022-06-21T16:51:10.593" v="4874" actId="1076"/>
          <ac:picMkLst>
            <pc:docMk/>
            <pc:sldMk cId="2426793623" sldId="1121"/>
            <ac:picMk id="28" creationId="{2DC6EDD0-DD05-5F09-BA90-B267FF2CF4E9}"/>
          </ac:picMkLst>
        </pc:picChg>
        <pc:picChg chg="add mod">
          <ac:chgData name="Burke, Kathleen S" userId="0ed0c43b-b5e9-4a26-96e9-99e274413d1f" providerId="ADAL" clId="{5B09C18D-A9A6-4A10-AE28-1E578658B9E9}" dt="2022-06-21T16:46:44.022" v="4804" actId="1076"/>
          <ac:picMkLst>
            <pc:docMk/>
            <pc:sldMk cId="2426793623" sldId="1121"/>
            <ac:picMk id="30" creationId="{77AD8427-3C63-831E-3900-43675176D8A4}"/>
          </ac:picMkLst>
        </pc:picChg>
        <pc:picChg chg="add mod">
          <ac:chgData name="Burke, Kathleen S" userId="0ed0c43b-b5e9-4a26-96e9-99e274413d1f" providerId="ADAL" clId="{5B09C18D-A9A6-4A10-AE28-1E578658B9E9}" dt="2022-06-21T16:51:05.899" v="4871" actId="1076"/>
          <ac:picMkLst>
            <pc:docMk/>
            <pc:sldMk cId="2426793623" sldId="1121"/>
            <ac:picMk id="32" creationId="{B8755BE6-094D-3731-D718-C795009B7940}"/>
          </ac:picMkLst>
        </pc:picChg>
        <pc:picChg chg="add mod">
          <ac:chgData name="Burke, Kathleen S" userId="0ed0c43b-b5e9-4a26-96e9-99e274413d1f" providerId="ADAL" clId="{5B09C18D-A9A6-4A10-AE28-1E578658B9E9}" dt="2022-06-21T16:51:02.828" v="4869" actId="1076"/>
          <ac:picMkLst>
            <pc:docMk/>
            <pc:sldMk cId="2426793623" sldId="1121"/>
            <ac:picMk id="34" creationId="{77148FEC-FEDD-F3A2-D80E-C4B77A20EE7B}"/>
          </ac:picMkLst>
        </pc:picChg>
        <pc:picChg chg="add mod">
          <ac:chgData name="Burke, Kathleen S" userId="0ed0c43b-b5e9-4a26-96e9-99e274413d1f" providerId="ADAL" clId="{5B09C18D-A9A6-4A10-AE28-1E578658B9E9}" dt="2022-06-21T16:51:39.182" v="4883" actId="1076"/>
          <ac:picMkLst>
            <pc:docMk/>
            <pc:sldMk cId="2426793623" sldId="1121"/>
            <ac:picMk id="59" creationId="{1EB943C9-85D0-8F17-3196-F906A53FF734}"/>
          </ac:picMkLst>
        </pc:picChg>
        <pc:picChg chg="add mod">
          <ac:chgData name="Burke, Kathleen S" userId="0ed0c43b-b5e9-4a26-96e9-99e274413d1f" providerId="ADAL" clId="{5B09C18D-A9A6-4A10-AE28-1E578658B9E9}" dt="2022-06-21T16:51:44.931" v="4885" actId="1076"/>
          <ac:picMkLst>
            <pc:docMk/>
            <pc:sldMk cId="2426793623" sldId="1121"/>
            <ac:picMk id="60" creationId="{3A389A68-DBDA-ED70-9FD4-9D4E8FFBCDBA}"/>
          </ac:picMkLst>
        </pc:picChg>
        <pc:picChg chg="add mod">
          <ac:chgData name="Burke, Kathleen S" userId="0ed0c43b-b5e9-4a26-96e9-99e274413d1f" providerId="ADAL" clId="{5B09C18D-A9A6-4A10-AE28-1E578658B9E9}" dt="2022-06-21T16:51:49.385" v="4887" actId="1076"/>
          <ac:picMkLst>
            <pc:docMk/>
            <pc:sldMk cId="2426793623" sldId="1121"/>
            <ac:picMk id="61" creationId="{9802C9EE-CC27-9E61-151A-30CBECCADF82}"/>
          </ac:picMkLst>
        </pc:picChg>
        <pc:picChg chg="add mod">
          <ac:chgData name="Burke, Kathleen S" userId="0ed0c43b-b5e9-4a26-96e9-99e274413d1f" providerId="ADAL" clId="{5B09C18D-A9A6-4A10-AE28-1E578658B9E9}" dt="2022-06-21T16:51:54.106" v="4889" actId="1076"/>
          <ac:picMkLst>
            <pc:docMk/>
            <pc:sldMk cId="2426793623" sldId="1121"/>
            <ac:picMk id="62" creationId="{B8ED6BB7-8C8A-F8CD-4436-215E284C7EB5}"/>
          </ac:picMkLst>
        </pc:picChg>
        <pc:picChg chg="add mod">
          <ac:chgData name="Burke, Kathleen S" userId="0ed0c43b-b5e9-4a26-96e9-99e274413d1f" providerId="ADAL" clId="{5B09C18D-A9A6-4A10-AE28-1E578658B9E9}" dt="2022-06-22T16:26:31.451" v="7134" actId="1076"/>
          <ac:picMkLst>
            <pc:docMk/>
            <pc:sldMk cId="2426793623" sldId="1121"/>
            <ac:picMk id="64" creationId="{F6E2287A-6CB0-15E4-07B3-BD0F01E3E626}"/>
          </ac:picMkLst>
        </pc:picChg>
        <pc:picChg chg="add mod">
          <ac:chgData name="Burke, Kathleen S" userId="0ed0c43b-b5e9-4a26-96e9-99e274413d1f" providerId="ADAL" clId="{5B09C18D-A9A6-4A10-AE28-1E578658B9E9}" dt="2022-06-22T16:26:35.823" v="7136" actId="1076"/>
          <ac:picMkLst>
            <pc:docMk/>
            <pc:sldMk cId="2426793623" sldId="1121"/>
            <ac:picMk id="65" creationId="{77744A8E-4937-A91E-378A-38AA46E9E61C}"/>
          </ac:picMkLst>
        </pc:picChg>
        <pc:picChg chg="add mod">
          <ac:chgData name="Burke, Kathleen S" userId="0ed0c43b-b5e9-4a26-96e9-99e274413d1f" providerId="ADAL" clId="{5B09C18D-A9A6-4A10-AE28-1E578658B9E9}" dt="2022-06-22T16:26:39.517" v="7138" actId="1076"/>
          <ac:picMkLst>
            <pc:docMk/>
            <pc:sldMk cId="2426793623" sldId="1121"/>
            <ac:picMk id="66" creationId="{8E40F7D5-8222-956F-408B-5595939B3DF8}"/>
          </ac:picMkLst>
        </pc:picChg>
        <pc:picChg chg="add mod">
          <ac:chgData name="Burke, Kathleen S" userId="0ed0c43b-b5e9-4a26-96e9-99e274413d1f" providerId="ADAL" clId="{5B09C18D-A9A6-4A10-AE28-1E578658B9E9}" dt="2022-06-22T16:26:42.786" v="7140" actId="1076"/>
          <ac:picMkLst>
            <pc:docMk/>
            <pc:sldMk cId="2426793623" sldId="1121"/>
            <ac:picMk id="67" creationId="{5A0507D9-31D3-712D-6660-6D9CC16DB433}"/>
          </ac:picMkLst>
        </pc:picChg>
        <pc:picChg chg="add mod">
          <ac:chgData name="Burke, Kathleen S" userId="0ed0c43b-b5e9-4a26-96e9-99e274413d1f" providerId="ADAL" clId="{5B09C18D-A9A6-4A10-AE28-1E578658B9E9}" dt="2022-06-21T16:51:15.571" v="4877" actId="1076"/>
          <ac:picMkLst>
            <pc:docMk/>
            <pc:sldMk cId="2426793623" sldId="1121"/>
            <ac:picMk id="10242" creationId="{34E7903D-2235-15D6-2DA1-2C1436F1F174}"/>
          </ac:picMkLst>
        </pc:picChg>
      </pc:sldChg>
      <pc:sldChg chg="addSp delSp modSp add mod ord">
        <pc:chgData name="Burke, Kathleen S" userId="0ed0c43b-b5e9-4a26-96e9-99e274413d1f" providerId="ADAL" clId="{5B09C18D-A9A6-4A10-AE28-1E578658B9E9}" dt="2022-06-22T16:25:14.080" v="7117"/>
        <pc:sldMkLst>
          <pc:docMk/>
          <pc:sldMk cId="1912748040" sldId="1122"/>
        </pc:sldMkLst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25" creationId="{A91D3154-6D77-7FCA-E3D3-1EC47B419F1F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26" creationId="{BE304C60-D73F-7B9B-75B3-02156E096087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27" creationId="{E8EADC15-A94D-CE84-F45F-26D6721043B8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28" creationId="{264BCEE7-AAE4-AE2E-5FCF-E6817C3FB60B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29" creationId="{E12FA7CA-E92F-8C04-8185-0F9A890C9FFB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30" creationId="{D97728FC-D85B-FA4B-642B-3620D884482C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31" creationId="{B6CD3291-48E4-F6D1-CED7-30862C42A57E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32" creationId="{395CB47B-9908-3550-AE4F-7ECE09192A36}"/>
          </ac:spMkLst>
        </pc:spChg>
        <pc:spChg chg="add del mod">
          <ac:chgData name="Burke, Kathleen S" userId="0ed0c43b-b5e9-4a26-96e9-99e274413d1f" providerId="ADAL" clId="{5B09C18D-A9A6-4A10-AE28-1E578658B9E9}" dt="2022-06-21T16:26:47.561" v="4652"/>
          <ac:spMkLst>
            <pc:docMk/>
            <pc:sldMk cId="1912748040" sldId="1122"/>
            <ac:spMk id="33" creationId="{E2E33AF6-B568-CAC7-9221-8F7CA2F9E157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38" creationId="{A575ABB0-F7E9-ACC3-8408-38462E489A11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39" creationId="{7AE91A5A-76ED-AF86-001C-563F62FCAA42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40" creationId="{3E831816-1BF3-3D64-981A-29297190892F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41" creationId="{B137E538-D35E-E6B0-8AFC-F3D32EA22460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42" creationId="{50225010-A644-8F71-8327-D79BC592ADD2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43" creationId="{94D9219B-846F-B3E9-3D2F-FE12F5E20AD2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44" creationId="{ADB1751C-B27B-A0EC-8513-909E8FEAB55C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45" creationId="{CF70A9A6-9114-66B0-3132-78F9A3C7DECD}"/>
          </ac:spMkLst>
        </pc:spChg>
        <pc:spChg chg="add del mod">
          <ac:chgData name="Burke, Kathleen S" userId="0ed0c43b-b5e9-4a26-96e9-99e274413d1f" providerId="ADAL" clId="{5B09C18D-A9A6-4A10-AE28-1E578658B9E9}" dt="2022-06-21T16:26:46.643" v="4651"/>
          <ac:spMkLst>
            <pc:docMk/>
            <pc:sldMk cId="1912748040" sldId="1122"/>
            <ac:spMk id="46" creationId="{E1ABBC4C-A431-FFF4-FBCA-BC5888B5DEC5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1" creationId="{59A5A6E0-A72E-09DF-C65E-2C8D1A4FD559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2" creationId="{F3525161-79AB-B832-83C5-E0566EB6BD7F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3" creationId="{72F1F0CA-6DEF-CB22-16CD-92D21672F4AA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4" creationId="{0749BA15-6682-1BB2-7C8D-3C8E886CDBCE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5" creationId="{6AA4693E-FAB7-B18E-C994-E5289A38F96E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6" creationId="{CB2E621C-FCFF-4335-818B-E29B2AF45E5A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7" creationId="{E1335C5B-2B3D-3228-C9BA-2FA725DFA3A9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8" creationId="{7AF2F36D-EE37-CDF5-BFC5-F8CC56A09872}"/>
          </ac:spMkLst>
        </pc:spChg>
        <pc:spChg chg="add del mod">
          <ac:chgData name="Burke, Kathleen S" userId="0ed0c43b-b5e9-4a26-96e9-99e274413d1f" providerId="ADAL" clId="{5B09C18D-A9A6-4A10-AE28-1E578658B9E9}" dt="2022-06-21T16:26:46.509" v="4650"/>
          <ac:spMkLst>
            <pc:docMk/>
            <pc:sldMk cId="1912748040" sldId="1122"/>
            <ac:spMk id="59" creationId="{4688969E-34F1-9C2E-AC2F-8F8075252802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64" creationId="{BF53BB1A-65BE-FD6E-3CAF-D9596AC386BB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65" creationId="{ADAC13E3-4E30-B9C9-8E33-927B12C7D841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66" creationId="{EC4DA86A-E9F8-2EE1-E47B-F1C89759D357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67" creationId="{1C64AF7B-A9D1-292E-9E16-4AC2FC67BB5E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68" creationId="{E3EDF065-E599-E292-F631-8AFC0FC4CA0B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69" creationId="{B35D0749-8E35-F3F9-3B4B-EE3DF228622B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70" creationId="{E10BA21C-E452-D831-54A4-53DB7F33D5B4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71" creationId="{E97A8019-44CF-BBAE-A458-96B87F96F7F5}"/>
          </ac:spMkLst>
        </pc:spChg>
        <pc:spChg chg="add del mod">
          <ac:chgData name="Burke, Kathleen S" userId="0ed0c43b-b5e9-4a26-96e9-99e274413d1f" providerId="ADAL" clId="{5B09C18D-A9A6-4A10-AE28-1E578658B9E9}" dt="2022-06-21T16:26:46.327" v="4649"/>
          <ac:spMkLst>
            <pc:docMk/>
            <pc:sldMk cId="1912748040" sldId="1122"/>
            <ac:spMk id="72" creationId="{FFF3E08B-C949-E876-7D50-2A5465709A45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77" creationId="{965D3185-2913-96F9-F27B-F2CFE06034AE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78" creationId="{43AD8BA6-214E-37F3-9155-8A3E3DC82D6A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79" creationId="{2BDC53EA-0532-2FF8-201E-97F70EF5598C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80" creationId="{2E1F1A38-A1A1-D945-35CC-30BA12D8C1C9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81" creationId="{30B3FBB2-0A1A-0C7E-6D68-B301CFF6075E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82" creationId="{3247C82E-DA11-0649-5CD0-5C6CD00E1CA4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83" creationId="{A5E5C0F7-9A8D-18B8-45FB-AD23DD33762E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84" creationId="{B4AF23DD-FF4D-5D70-BE34-83393407BB2C}"/>
          </ac:spMkLst>
        </pc:spChg>
        <pc:spChg chg="add del mod">
          <ac:chgData name="Burke, Kathleen S" userId="0ed0c43b-b5e9-4a26-96e9-99e274413d1f" providerId="ADAL" clId="{5B09C18D-A9A6-4A10-AE28-1E578658B9E9}" dt="2022-06-21T16:26:46.073" v="4648"/>
          <ac:spMkLst>
            <pc:docMk/>
            <pc:sldMk cId="1912748040" sldId="1122"/>
            <ac:spMk id="85" creationId="{80C60510-FFE2-420D-DF79-4419707488F1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0" creationId="{272C081F-76D6-430F-27AA-5302FD9A80BA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1" creationId="{CB612740-C236-B2ED-DDD4-222237CF67D2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2" creationId="{CB79E922-9446-F25F-E875-B084A23C5A94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3" creationId="{67214C6E-3C15-75D2-E55B-B36D3DD72AF4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4" creationId="{187A97CB-1B7F-86FA-0E16-89F14743A10B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5" creationId="{39B26749-C05A-5289-CE8B-B479E67366A1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6" creationId="{2812CA88-BFD0-E928-DEE2-457379E9DC72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7" creationId="{6971DC3D-3DB3-F652-947C-39276EF9FAFD}"/>
          </ac:spMkLst>
        </pc:spChg>
        <pc:spChg chg="add del mod">
          <ac:chgData name="Burke, Kathleen S" userId="0ed0c43b-b5e9-4a26-96e9-99e274413d1f" providerId="ADAL" clId="{5B09C18D-A9A6-4A10-AE28-1E578658B9E9}" dt="2022-06-21T16:26:45.472" v="4647"/>
          <ac:spMkLst>
            <pc:docMk/>
            <pc:sldMk cId="1912748040" sldId="1122"/>
            <ac:spMk id="98" creationId="{C1319819-C933-65FD-E0FA-757A147B0BCC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03" creationId="{738609EA-4957-008A-F9B0-5F86999AAE95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04" creationId="{923F2928-F799-9364-EBA9-03C27E05F230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05" creationId="{43415756-7BAC-158D-3BA6-E0BCBB28C062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06" creationId="{D992AC1C-4977-E5FF-0FCB-2E0EE40A51FD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07" creationId="{C35DF116-E151-63D3-0C4A-87958726BEAB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08" creationId="{B5215467-C0E7-8DE9-93B5-0CC325F178D2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09" creationId="{5C790FD5-FE59-DB31-D498-38559C219A2B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10" creationId="{C16C1D6E-F85B-3FAA-5B08-7B63059CC6C8}"/>
          </ac:spMkLst>
        </pc:spChg>
        <pc:spChg chg="add del mod">
          <ac:chgData name="Burke, Kathleen S" userId="0ed0c43b-b5e9-4a26-96e9-99e274413d1f" providerId="ADAL" clId="{5B09C18D-A9A6-4A10-AE28-1E578658B9E9}" dt="2022-06-21T16:43:12.105" v="4673" actId="478"/>
          <ac:spMkLst>
            <pc:docMk/>
            <pc:sldMk cId="1912748040" sldId="1122"/>
            <ac:spMk id="111" creationId="{8E81B22B-8FDA-2AB8-B1E1-239851DA7566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16" creationId="{EB863996-FA17-E3E3-8258-EEE23FB06F07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17" creationId="{7C2BBB92-E95E-802A-10E2-CA6B33802D47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18" creationId="{5053D209-843F-9D87-D7D5-9C7C29770702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19" creationId="{17CD3A7C-6DED-E746-AFEF-9FB99EFD4A2C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20" creationId="{B6D1A911-D19B-013D-F6B9-82450A647B54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21" creationId="{36610657-B7FC-E9C8-2958-9AB5D5475D44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22" creationId="{A14E60D7-1113-F1ED-AB00-CC9D6B2EF7EA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23" creationId="{C62ED7DB-F8A6-951E-CECE-9F4A5754713B}"/>
          </ac:spMkLst>
        </pc:spChg>
        <pc:spChg chg="add del mod">
          <ac:chgData name="Burke, Kathleen S" userId="0ed0c43b-b5e9-4a26-96e9-99e274413d1f" providerId="ADAL" clId="{5B09C18D-A9A6-4A10-AE28-1E578658B9E9}" dt="2022-06-21T16:27:13.011" v="4671"/>
          <ac:spMkLst>
            <pc:docMk/>
            <pc:sldMk cId="1912748040" sldId="1122"/>
            <ac:spMk id="124" creationId="{9557167A-6F14-AE1E-A6FF-B09ADF4C4C0F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29" creationId="{8B770150-419D-FF62-3105-E19BDC715D9E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0" creationId="{FCDD6D5D-3F21-8A47-8E8C-10F902D6CA7C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1" creationId="{D12D5684-3C13-77B4-6820-0CC4838B5EB2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2" creationId="{624268FB-F631-DEED-0A58-F38B85D37AF1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3" creationId="{FC727701-5773-C2B7-6BE7-E7CD67A6FF82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4" creationId="{E082BFAD-F6EF-F3E0-4E80-ABD812A6774B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5" creationId="{AC83F78F-B69E-3915-D3AB-1541BE2B76C4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6" creationId="{814A0C39-B6F0-9FD4-D593-041A86ED3B06}"/>
          </ac:spMkLst>
        </pc:spChg>
        <pc:spChg chg="add del mod">
          <ac:chgData name="Burke, Kathleen S" userId="0ed0c43b-b5e9-4a26-96e9-99e274413d1f" providerId="ADAL" clId="{5B09C18D-A9A6-4A10-AE28-1E578658B9E9}" dt="2022-06-21T16:27:12.664" v="4670"/>
          <ac:spMkLst>
            <pc:docMk/>
            <pc:sldMk cId="1912748040" sldId="1122"/>
            <ac:spMk id="137" creationId="{E7458AD5-8ED7-0B88-454E-E71F29EDC7C4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2" creationId="{F0F7BB9C-6547-8E74-EAF0-1E46EF71CCF8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3" creationId="{29F24895-2FDA-6521-99A7-0B5309563A7E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4" creationId="{5EF5101D-4C85-BB3A-EB94-B8DC51244E11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5" creationId="{594C5D18-9C2A-57B4-5F31-CB86D4085FCA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6" creationId="{29226FD9-4E48-88C9-1F91-F57D7DBE215B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7" creationId="{E3DD60F1-46B0-B909-C2D5-A0ECB4E62F14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8" creationId="{70D4D02D-4B98-09A9-2A5E-966832C40C15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49" creationId="{BC889F96-C9EC-3FFD-BC29-921C06880233}"/>
          </ac:spMkLst>
        </pc:spChg>
        <pc:spChg chg="add del mod">
          <ac:chgData name="Burke, Kathleen S" userId="0ed0c43b-b5e9-4a26-96e9-99e274413d1f" providerId="ADAL" clId="{5B09C18D-A9A6-4A10-AE28-1E578658B9E9}" dt="2022-06-21T16:27:11.461" v="4669"/>
          <ac:spMkLst>
            <pc:docMk/>
            <pc:sldMk cId="1912748040" sldId="1122"/>
            <ac:spMk id="150" creationId="{27E06713-C10F-DAE7-83F8-9D87257AEAA0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55" creationId="{5A86DCB5-0100-BB2A-A415-CDC273AE0C96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56" creationId="{07D96D31-E405-8D83-5E12-8D6CD6679EBC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57" creationId="{0BDA5476-BC73-3190-7FEA-8D797933B4F0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58" creationId="{D1AA8E8E-1B63-B620-85C2-6861B075574C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59" creationId="{FA364E9E-86B2-5966-38F7-B7D3D41289AA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60" creationId="{D843B83A-2870-1F7B-F228-B5A5472108F2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61" creationId="{6AF3FD31-73CE-8F3B-A118-6B1CAB1E8A15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62" creationId="{C8FCFB32-A175-971F-72EA-3F36098F1B9F}"/>
          </ac:spMkLst>
        </pc:spChg>
        <pc:spChg chg="add del mod">
          <ac:chgData name="Burke, Kathleen S" userId="0ed0c43b-b5e9-4a26-96e9-99e274413d1f" providerId="ADAL" clId="{5B09C18D-A9A6-4A10-AE28-1E578658B9E9}" dt="2022-06-21T16:27:11.245" v="4668"/>
          <ac:spMkLst>
            <pc:docMk/>
            <pc:sldMk cId="1912748040" sldId="1122"/>
            <ac:spMk id="163" creationId="{791EA0CD-1C1F-D4D8-599F-DA2A3E863FB5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68" creationId="{B95A660E-C898-BAB3-FD91-E00D48AE8EE2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69" creationId="{381F09D9-9811-AE8D-F764-3938640F1F77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70" creationId="{8D095B58-6ECC-4554-AF9E-D89BFB33AA70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71" creationId="{47275D08-00E2-8E6D-1403-944E03A862B6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72" creationId="{2A9E1D52-D7E4-19D7-3EFE-C1EE607035DE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73" creationId="{E23D0001-30DC-D76A-B084-8A8510D1F892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74" creationId="{0AA9AF3E-85CA-31FE-B5A0-B11E4FE6DDD3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75" creationId="{472E832F-D7D3-9C78-AB31-C8477E2684DB}"/>
          </ac:spMkLst>
        </pc:spChg>
        <pc:spChg chg="add del mod">
          <ac:chgData name="Burke, Kathleen S" userId="0ed0c43b-b5e9-4a26-96e9-99e274413d1f" providerId="ADAL" clId="{5B09C18D-A9A6-4A10-AE28-1E578658B9E9}" dt="2022-06-21T16:27:11.007" v="4667"/>
          <ac:spMkLst>
            <pc:docMk/>
            <pc:sldMk cId="1912748040" sldId="1122"/>
            <ac:spMk id="176" creationId="{58C6392A-6981-3633-F7E8-3BB9CAA2EA1B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1" creationId="{79A3C14B-C49F-DE5C-EF78-505E0D8E8053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2" creationId="{5C972F7D-ECAE-13C3-F6C2-EB7AC5CCAF56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3" creationId="{8805C8AF-0DD8-1848-7C70-BF614913DDBD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4" creationId="{005E4AE6-B077-6D6C-DBAB-20C14585518E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5" creationId="{70243723-D7D0-F4EE-62A6-49FA64DC4B6C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6" creationId="{884EC786-EAA6-2D41-3514-7E498EF8B49E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7" creationId="{55652CCD-80E1-3EF8-8B5F-EF333A0490DD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8" creationId="{74382721-261A-C119-9564-57E2C4FAF93B}"/>
          </ac:spMkLst>
        </pc:spChg>
        <pc:spChg chg="add del mod">
          <ac:chgData name="Burke, Kathleen S" userId="0ed0c43b-b5e9-4a26-96e9-99e274413d1f" providerId="ADAL" clId="{5B09C18D-A9A6-4A10-AE28-1E578658B9E9}" dt="2022-06-21T16:27:10.728" v="4666"/>
          <ac:spMkLst>
            <pc:docMk/>
            <pc:sldMk cId="1912748040" sldId="1122"/>
            <ac:spMk id="189" creationId="{F92AAC3B-B5B9-67E6-39A9-A41AC5E01C83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194" creationId="{7D578291-0ACD-0B45-D9E3-FAD4F5DAFDED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195" creationId="{D4AF96C0-35DA-7388-9DA2-4E9B06706ED0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196" creationId="{DFA61994-12B5-2F38-F512-C4EC6BFEED78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197" creationId="{7737B9AE-9A8E-9DFF-4DD0-284A84EC5750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198" creationId="{5F7FA1A7-6BEA-1C69-F195-D36365C0DE0D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199" creationId="{CD7F5F47-D216-146A-5E3E-55DAF801BF13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200" creationId="{1EAF7400-6868-CD03-0D2E-2D21FDCA29D3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201" creationId="{584CB0AF-C62B-AB2D-F33B-6A4D0363EE64}"/>
          </ac:spMkLst>
        </pc:spChg>
        <pc:spChg chg="add del mod">
          <ac:chgData name="Burke, Kathleen S" userId="0ed0c43b-b5e9-4a26-96e9-99e274413d1f" providerId="ADAL" clId="{5B09C18D-A9A6-4A10-AE28-1E578658B9E9}" dt="2022-06-21T16:27:09.747" v="4665"/>
          <ac:spMkLst>
            <pc:docMk/>
            <pc:sldMk cId="1912748040" sldId="1122"/>
            <ac:spMk id="202" creationId="{7EF8D77D-9D32-0F2F-62CD-82C5F83869A1}"/>
          </ac:spMkLst>
        </pc:spChg>
        <pc:spChg chg="add mod">
          <ac:chgData name="Burke, Kathleen S" userId="0ed0c43b-b5e9-4a26-96e9-99e274413d1f" providerId="ADAL" clId="{5B09C18D-A9A6-4A10-AE28-1E578658B9E9}" dt="2022-06-21T16:52:19.735" v="4897" actId="403"/>
          <ac:spMkLst>
            <pc:docMk/>
            <pc:sldMk cId="1912748040" sldId="1122"/>
            <ac:spMk id="204" creationId="{053408F2-A3FF-F63C-F634-5B41C915E0E4}"/>
          </ac:spMkLst>
        </pc:spChg>
        <pc:graphicFrameChg chg="mod modGraphic">
          <ac:chgData name="Burke, Kathleen S" userId="0ed0c43b-b5e9-4a26-96e9-99e274413d1f" providerId="ADAL" clId="{5B09C18D-A9A6-4A10-AE28-1E578658B9E9}" dt="2022-06-21T16:50:19.236" v="4855" actId="20577"/>
          <ac:graphicFrameMkLst>
            <pc:docMk/>
            <pc:sldMk cId="1912748040" sldId="1122"/>
            <ac:graphicFrameMk id="6" creationId="{9DEFC9E3-317C-49A1-8AD0-C7CC7A94B5AF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6:47.561" v="4652"/>
          <ac:graphicFrameMkLst>
            <pc:docMk/>
            <pc:sldMk cId="1912748040" sldId="1122"/>
            <ac:graphicFrameMk id="21" creationId="{6F2A7FE1-D8EC-B214-1CFF-332666AA46F7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6:46.643" v="4651"/>
          <ac:graphicFrameMkLst>
            <pc:docMk/>
            <pc:sldMk cId="1912748040" sldId="1122"/>
            <ac:graphicFrameMk id="34" creationId="{FB41FDFE-5870-1896-C396-B3BFADF21158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6:46.509" v="4650"/>
          <ac:graphicFrameMkLst>
            <pc:docMk/>
            <pc:sldMk cId="1912748040" sldId="1122"/>
            <ac:graphicFrameMk id="47" creationId="{9A510408-0E5E-AD28-C8A0-004AB1054E94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6:46.327" v="4649"/>
          <ac:graphicFrameMkLst>
            <pc:docMk/>
            <pc:sldMk cId="1912748040" sldId="1122"/>
            <ac:graphicFrameMk id="60" creationId="{EC701B25-1B81-6DBF-A035-0B7BACDFF340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6:46.073" v="4648"/>
          <ac:graphicFrameMkLst>
            <pc:docMk/>
            <pc:sldMk cId="1912748040" sldId="1122"/>
            <ac:graphicFrameMk id="73" creationId="{65F5AA44-FEDD-A9F9-2B73-3D091A6C70DF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6:45.472" v="4647"/>
          <ac:graphicFrameMkLst>
            <pc:docMk/>
            <pc:sldMk cId="1912748040" sldId="1122"/>
            <ac:graphicFrameMk id="86" creationId="{D3AA4337-13E4-690C-333E-5BE1F07E590E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43:12.105" v="4673" actId="478"/>
          <ac:graphicFrameMkLst>
            <pc:docMk/>
            <pc:sldMk cId="1912748040" sldId="1122"/>
            <ac:graphicFrameMk id="99" creationId="{62CF7A63-B98E-DAFF-2917-B197C6FB9F07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7:13.011" v="4671"/>
          <ac:graphicFrameMkLst>
            <pc:docMk/>
            <pc:sldMk cId="1912748040" sldId="1122"/>
            <ac:graphicFrameMk id="112" creationId="{93EF083B-2949-8AC8-79ED-59C1F7874FE0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7:12.664" v="4670"/>
          <ac:graphicFrameMkLst>
            <pc:docMk/>
            <pc:sldMk cId="1912748040" sldId="1122"/>
            <ac:graphicFrameMk id="125" creationId="{D75D6198-10C4-7990-8D70-BA812F2BD311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7:11.461" v="4669"/>
          <ac:graphicFrameMkLst>
            <pc:docMk/>
            <pc:sldMk cId="1912748040" sldId="1122"/>
            <ac:graphicFrameMk id="138" creationId="{E5E39085-7B6E-6D0A-34DF-A18D97441A1C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7:11.245" v="4668"/>
          <ac:graphicFrameMkLst>
            <pc:docMk/>
            <pc:sldMk cId="1912748040" sldId="1122"/>
            <ac:graphicFrameMk id="151" creationId="{A6987B30-C15C-593C-78C5-AA7525D677BF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7:11.007" v="4667"/>
          <ac:graphicFrameMkLst>
            <pc:docMk/>
            <pc:sldMk cId="1912748040" sldId="1122"/>
            <ac:graphicFrameMk id="164" creationId="{C15D0C2B-3C99-A2BF-924B-1E4DE780C378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7:10.728" v="4666"/>
          <ac:graphicFrameMkLst>
            <pc:docMk/>
            <pc:sldMk cId="1912748040" sldId="1122"/>
            <ac:graphicFrameMk id="177" creationId="{5438100C-BEA1-22D3-B119-A688D51011FD}"/>
          </ac:graphicFrameMkLst>
        </pc:graphicFrameChg>
        <pc:graphicFrameChg chg="add del mod">
          <ac:chgData name="Burke, Kathleen S" userId="0ed0c43b-b5e9-4a26-96e9-99e274413d1f" providerId="ADAL" clId="{5B09C18D-A9A6-4A10-AE28-1E578658B9E9}" dt="2022-06-21T16:27:09.747" v="4665"/>
          <ac:graphicFrameMkLst>
            <pc:docMk/>
            <pc:sldMk cId="1912748040" sldId="1122"/>
            <ac:graphicFrameMk id="190" creationId="{C41882B5-210B-581F-AC00-B53CF61F4BD7}"/>
          </ac:graphicFrameMkLst>
        </pc:graphicFrameChg>
        <pc:picChg chg="add del mod">
          <ac:chgData name="Burke, Kathleen S" userId="0ed0c43b-b5e9-4a26-96e9-99e274413d1f" providerId="ADAL" clId="{5B09C18D-A9A6-4A10-AE28-1E578658B9E9}" dt="2022-06-21T16:26:47.561" v="4652"/>
          <ac:picMkLst>
            <pc:docMk/>
            <pc:sldMk cId="1912748040" sldId="1122"/>
            <ac:picMk id="22" creationId="{E51D7E65-CAC3-A776-21DC-A55EA7D6310B}"/>
          </ac:picMkLst>
        </pc:picChg>
        <pc:picChg chg="add del mod">
          <ac:chgData name="Burke, Kathleen S" userId="0ed0c43b-b5e9-4a26-96e9-99e274413d1f" providerId="ADAL" clId="{5B09C18D-A9A6-4A10-AE28-1E578658B9E9}" dt="2022-06-21T16:26:47.561" v="4652"/>
          <ac:picMkLst>
            <pc:docMk/>
            <pc:sldMk cId="1912748040" sldId="1122"/>
            <ac:picMk id="23" creationId="{AEE93E06-D88D-58A8-C020-59370D321BBD}"/>
          </ac:picMkLst>
        </pc:picChg>
        <pc:picChg chg="add del mod">
          <ac:chgData name="Burke, Kathleen S" userId="0ed0c43b-b5e9-4a26-96e9-99e274413d1f" providerId="ADAL" clId="{5B09C18D-A9A6-4A10-AE28-1E578658B9E9}" dt="2022-06-21T16:26:47.561" v="4652"/>
          <ac:picMkLst>
            <pc:docMk/>
            <pc:sldMk cId="1912748040" sldId="1122"/>
            <ac:picMk id="24" creationId="{B8E09207-020F-59DB-A1EC-36A27B4867B4}"/>
          </ac:picMkLst>
        </pc:picChg>
        <pc:picChg chg="add del mod">
          <ac:chgData name="Burke, Kathleen S" userId="0ed0c43b-b5e9-4a26-96e9-99e274413d1f" providerId="ADAL" clId="{5B09C18D-A9A6-4A10-AE28-1E578658B9E9}" dt="2022-06-21T16:26:46.643" v="4651"/>
          <ac:picMkLst>
            <pc:docMk/>
            <pc:sldMk cId="1912748040" sldId="1122"/>
            <ac:picMk id="35" creationId="{9A67F10A-5660-E7C5-E6B9-D9396803AF51}"/>
          </ac:picMkLst>
        </pc:picChg>
        <pc:picChg chg="add del mod">
          <ac:chgData name="Burke, Kathleen S" userId="0ed0c43b-b5e9-4a26-96e9-99e274413d1f" providerId="ADAL" clId="{5B09C18D-A9A6-4A10-AE28-1E578658B9E9}" dt="2022-06-21T16:26:46.643" v="4651"/>
          <ac:picMkLst>
            <pc:docMk/>
            <pc:sldMk cId="1912748040" sldId="1122"/>
            <ac:picMk id="36" creationId="{8D032E2A-B3BC-5492-15F4-81B55A89C393}"/>
          </ac:picMkLst>
        </pc:picChg>
        <pc:picChg chg="add del mod">
          <ac:chgData name="Burke, Kathleen S" userId="0ed0c43b-b5e9-4a26-96e9-99e274413d1f" providerId="ADAL" clId="{5B09C18D-A9A6-4A10-AE28-1E578658B9E9}" dt="2022-06-21T16:26:46.643" v="4651"/>
          <ac:picMkLst>
            <pc:docMk/>
            <pc:sldMk cId="1912748040" sldId="1122"/>
            <ac:picMk id="37" creationId="{0D036240-7601-8145-15FB-8C033DAD9B7A}"/>
          </ac:picMkLst>
        </pc:picChg>
        <pc:picChg chg="add del mod">
          <ac:chgData name="Burke, Kathleen S" userId="0ed0c43b-b5e9-4a26-96e9-99e274413d1f" providerId="ADAL" clId="{5B09C18D-A9A6-4A10-AE28-1E578658B9E9}" dt="2022-06-21T16:26:46.509" v="4650"/>
          <ac:picMkLst>
            <pc:docMk/>
            <pc:sldMk cId="1912748040" sldId="1122"/>
            <ac:picMk id="48" creationId="{670FD441-F4CF-9D5E-649C-63CE28BDE8B5}"/>
          </ac:picMkLst>
        </pc:picChg>
        <pc:picChg chg="add del mod">
          <ac:chgData name="Burke, Kathleen S" userId="0ed0c43b-b5e9-4a26-96e9-99e274413d1f" providerId="ADAL" clId="{5B09C18D-A9A6-4A10-AE28-1E578658B9E9}" dt="2022-06-21T16:26:46.509" v="4650"/>
          <ac:picMkLst>
            <pc:docMk/>
            <pc:sldMk cId="1912748040" sldId="1122"/>
            <ac:picMk id="49" creationId="{D4F22F08-B8D1-AE1E-8D4F-41356A3BDCD1}"/>
          </ac:picMkLst>
        </pc:picChg>
        <pc:picChg chg="add del mod">
          <ac:chgData name="Burke, Kathleen S" userId="0ed0c43b-b5e9-4a26-96e9-99e274413d1f" providerId="ADAL" clId="{5B09C18D-A9A6-4A10-AE28-1E578658B9E9}" dt="2022-06-21T16:26:46.509" v="4650"/>
          <ac:picMkLst>
            <pc:docMk/>
            <pc:sldMk cId="1912748040" sldId="1122"/>
            <ac:picMk id="50" creationId="{F012D721-6E99-1021-5A82-7E6C716794B8}"/>
          </ac:picMkLst>
        </pc:picChg>
        <pc:picChg chg="add del mod">
          <ac:chgData name="Burke, Kathleen S" userId="0ed0c43b-b5e9-4a26-96e9-99e274413d1f" providerId="ADAL" clId="{5B09C18D-A9A6-4A10-AE28-1E578658B9E9}" dt="2022-06-21T16:26:46.327" v="4649"/>
          <ac:picMkLst>
            <pc:docMk/>
            <pc:sldMk cId="1912748040" sldId="1122"/>
            <ac:picMk id="61" creationId="{02487E68-596E-40C9-83C8-DE0745E67E93}"/>
          </ac:picMkLst>
        </pc:picChg>
        <pc:picChg chg="add del mod">
          <ac:chgData name="Burke, Kathleen S" userId="0ed0c43b-b5e9-4a26-96e9-99e274413d1f" providerId="ADAL" clId="{5B09C18D-A9A6-4A10-AE28-1E578658B9E9}" dt="2022-06-21T16:26:46.327" v="4649"/>
          <ac:picMkLst>
            <pc:docMk/>
            <pc:sldMk cId="1912748040" sldId="1122"/>
            <ac:picMk id="62" creationId="{C94D7634-7C6A-089B-2496-D1BCB02DD2C6}"/>
          </ac:picMkLst>
        </pc:picChg>
        <pc:picChg chg="add del mod">
          <ac:chgData name="Burke, Kathleen S" userId="0ed0c43b-b5e9-4a26-96e9-99e274413d1f" providerId="ADAL" clId="{5B09C18D-A9A6-4A10-AE28-1E578658B9E9}" dt="2022-06-21T16:26:46.327" v="4649"/>
          <ac:picMkLst>
            <pc:docMk/>
            <pc:sldMk cId="1912748040" sldId="1122"/>
            <ac:picMk id="63" creationId="{06160171-D536-FE97-DF27-E36ABDF78DB1}"/>
          </ac:picMkLst>
        </pc:picChg>
        <pc:picChg chg="add del mod">
          <ac:chgData name="Burke, Kathleen S" userId="0ed0c43b-b5e9-4a26-96e9-99e274413d1f" providerId="ADAL" clId="{5B09C18D-A9A6-4A10-AE28-1E578658B9E9}" dt="2022-06-21T16:26:46.073" v="4648"/>
          <ac:picMkLst>
            <pc:docMk/>
            <pc:sldMk cId="1912748040" sldId="1122"/>
            <ac:picMk id="74" creationId="{C17036DB-2446-DA26-85D1-8E6C7AD7C15F}"/>
          </ac:picMkLst>
        </pc:picChg>
        <pc:picChg chg="add del mod">
          <ac:chgData name="Burke, Kathleen S" userId="0ed0c43b-b5e9-4a26-96e9-99e274413d1f" providerId="ADAL" clId="{5B09C18D-A9A6-4A10-AE28-1E578658B9E9}" dt="2022-06-21T16:26:46.073" v="4648"/>
          <ac:picMkLst>
            <pc:docMk/>
            <pc:sldMk cId="1912748040" sldId="1122"/>
            <ac:picMk id="75" creationId="{31DF3768-4CBB-1F58-67A9-AFA63DE48F3E}"/>
          </ac:picMkLst>
        </pc:picChg>
        <pc:picChg chg="add del mod">
          <ac:chgData name="Burke, Kathleen S" userId="0ed0c43b-b5e9-4a26-96e9-99e274413d1f" providerId="ADAL" clId="{5B09C18D-A9A6-4A10-AE28-1E578658B9E9}" dt="2022-06-21T16:26:46.073" v="4648"/>
          <ac:picMkLst>
            <pc:docMk/>
            <pc:sldMk cId="1912748040" sldId="1122"/>
            <ac:picMk id="76" creationId="{942876B8-2A02-EDFC-D777-E42A8EA02F0F}"/>
          </ac:picMkLst>
        </pc:picChg>
        <pc:picChg chg="add del mod">
          <ac:chgData name="Burke, Kathleen S" userId="0ed0c43b-b5e9-4a26-96e9-99e274413d1f" providerId="ADAL" clId="{5B09C18D-A9A6-4A10-AE28-1E578658B9E9}" dt="2022-06-21T16:26:45.472" v="4647"/>
          <ac:picMkLst>
            <pc:docMk/>
            <pc:sldMk cId="1912748040" sldId="1122"/>
            <ac:picMk id="87" creationId="{69694136-E6CD-D7D4-C852-C422C47FDE72}"/>
          </ac:picMkLst>
        </pc:picChg>
        <pc:picChg chg="add del mod">
          <ac:chgData name="Burke, Kathleen S" userId="0ed0c43b-b5e9-4a26-96e9-99e274413d1f" providerId="ADAL" clId="{5B09C18D-A9A6-4A10-AE28-1E578658B9E9}" dt="2022-06-21T16:26:45.472" v="4647"/>
          <ac:picMkLst>
            <pc:docMk/>
            <pc:sldMk cId="1912748040" sldId="1122"/>
            <ac:picMk id="88" creationId="{B6B467A1-5633-859E-C24B-A5FD1EC66AF3}"/>
          </ac:picMkLst>
        </pc:picChg>
        <pc:picChg chg="add del mod">
          <ac:chgData name="Burke, Kathleen S" userId="0ed0c43b-b5e9-4a26-96e9-99e274413d1f" providerId="ADAL" clId="{5B09C18D-A9A6-4A10-AE28-1E578658B9E9}" dt="2022-06-21T16:26:45.472" v="4647"/>
          <ac:picMkLst>
            <pc:docMk/>
            <pc:sldMk cId="1912748040" sldId="1122"/>
            <ac:picMk id="89" creationId="{B589B665-62D0-B948-884E-F29270214767}"/>
          </ac:picMkLst>
        </pc:picChg>
        <pc:picChg chg="add del mod">
          <ac:chgData name="Burke, Kathleen S" userId="0ed0c43b-b5e9-4a26-96e9-99e274413d1f" providerId="ADAL" clId="{5B09C18D-A9A6-4A10-AE28-1E578658B9E9}" dt="2022-06-21T16:43:12.105" v="4673" actId="478"/>
          <ac:picMkLst>
            <pc:docMk/>
            <pc:sldMk cId="1912748040" sldId="1122"/>
            <ac:picMk id="100" creationId="{8B41DD11-8469-26F8-1D0A-C3947A7C7996}"/>
          </ac:picMkLst>
        </pc:picChg>
        <pc:picChg chg="add del mod">
          <ac:chgData name="Burke, Kathleen S" userId="0ed0c43b-b5e9-4a26-96e9-99e274413d1f" providerId="ADAL" clId="{5B09C18D-A9A6-4A10-AE28-1E578658B9E9}" dt="2022-06-21T16:43:12.105" v="4673" actId="478"/>
          <ac:picMkLst>
            <pc:docMk/>
            <pc:sldMk cId="1912748040" sldId="1122"/>
            <ac:picMk id="101" creationId="{53D6EF1F-6D5F-1834-B6EF-9BA2BB917F2B}"/>
          </ac:picMkLst>
        </pc:picChg>
        <pc:picChg chg="add del mod">
          <ac:chgData name="Burke, Kathleen S" userId="0ed0c43b-b5e9-4a26-96e9-99e274413d1f" providerId="ADAL" clId="{5B09C18D-A9A6-4A10-AE28-1E578658B9E9}" dt="2022-06-21T16:43:12.105" v="4673" actId="478"/>
          <ac:picMkLst>
            <pc:docMk/>
            <pc:sldMk cId="1912748040" sldId="1122"/>
            <ac:picMk id="102" creationId="{56AB20E4-9402-7236-2ED9-8A7C42B01827}"/>
          </ac:picMkLst>
        </pc:picChg>
        <pc:picChg chg="add del mod">
          <ac:chgData name="Burke, Kathleen S" userId="0ed0c43b-b5e9-4a26-96e9-99e274413d1f" providerId="ADAL" clId="{5B09C18D-A9A6-4A10-AE28-1E578658B9E9}" dt="2022-06-21T16:27:13.011" v="4671"/>
          <ac:picMkLst>
            <pc:docMk/>
            <pc:sldMk cId="1912748040" sldId="1122"/>
            <ac:picMk id="113" creationId="{9D8B70A6-8FBB-8D18-425D-E5160167745B}"/>
          </ac:picMkLst>
        </pc:picChg>
        <pc:picChg chg="add del mod">
          <ac:chgData name="Burke, Kathleen S" userId="0ed0c43b-b5e9-4a26-96e9-99e274413d1f" providerId="ADAL" clId="{5B09C18D-A9A6-4A10-AE28-1E578658B9E9}" dt="2022-06-21T16:27:13.011" v="4671"/>
          <ac:picMkLst>
            <pc:docMk/>
            <pc:sldMk cId="1912748040" sldId="1122"/>
            <ac:picMk id="114" creationId="{8E24A2E8-4911-F06E-CB95-2FC462EC1B7C}"/>
          </ac:picMkLst>
        </pc:picChg>
        <pc:picChg chg="add del mod">
          <ac:chgData name="Burke, Kathleen S" userId="0ed0c43b-b5e9-4a26-96e9-99e274413d1f" providerId="ADAL" clId="{5B09C18D-A9A6-4A10-AE28-1E578658B9E9}" dt="2022-06-21T16:27:13.011" v="4671"/>
          <ac:picMkLst>
            <pc:docMk/>
            <pc:sldMk cId="1912748040" sldId="1122"/>
            <ac:picMk id="115" creationId="{93E8AAF5-905F-097E-87A3-70E0B23EAF5A}"/>
          </ac:picMkLst>
        </pc:picChg>
        <pc:picChg chg="add del mod">
          <ac:chgData name="Burke, Kathleen S" userId="0ed0c43b-b5e9-4a26-96e9-99e274413d1f" providerId="ADAL" clId="{5B09C18D-A9A6-4A10-AE28-1E578658B9E9}" dt="2022-06-21T16:27:12.664" v="4670"/>
          <ac:picMkLst>
            <pc:docMk/>
            <pc:sldMk cId="1912748040" sldId="1122"/>
            <ac:picMk id="126" creationId="{D8E46A3B-D203-AFA1-09E8-D0741E54C63F}"/>
          </ac:picMkLst>
        </pc:picChg>
        <pc:picChg chg="add del mod">
          <ac:chgData name="Burke, Kathleen S" userId="0ed0c43b-b5e9-4a26-96e9-99e274413d1f" providerId="ADAL" clId="{5B09C18D-A9A6-4A10-AE28-1E578658B9E9}" dt="2022-06-21T16:27:12.664" v="4670"/>
          <ac:picMkLst>
            <pc:docMk/>
            <pc:sldMk cId="1912748040" sldId="1122"/>
            <ac:picMk id="127" creationId="{9F3FA6B7-21D3-AC39-7417-6AD8F74C8739}"/>
          </ac:picMkLst>
        </pc:picChg>
        <pc:picChg chg="add del mod">
          <ac:chgData name="Burke, Kathleen S" userId="0ed0c43b-b5e9-4a26-96e9-99e274413d1f" providerId="ADAL" clId="{5B09C18D-A9A6-4A10-AE28-1E578658B9E9}" dt="2022-06-21T16:27:12.664" v="4670"/>
          <ac:picMkLst>
            <pc:docMk/>
            <pc:sldMk cId="1912748040" sldId="1122"/>
            <ac:picMk id="128" creationId="{B701C2C1-4274-20D8-B3A8-B6FE606843B1}"/>
          </ac:picMkLst>
        </pc:picChg>
        <pc:picChg chg="add del mod">
          <ac:chgData name="Burke, Kathleen S" userId="0ed0c43b-b5e9-4a26-96e9-99e274413d1f" providerId="ADAL" clId="{5B09C18D-A9A6-4A10-AE28-1E578658B9E9}" dt="2022-06-21T16:27:11.461" v="4669"/>
          <ac:picMkLst>
            <pc:docMk/>
            <pc:sldMk cId="1912748040" sldId="1122"/>
            <ac:picMk id="139" creationId="{D593B36A-8EF3-6027-DCB4-EA9C998E573E}"/>
          </ac:picMkLst>
        </pc:picChg>
        <pc:picChg chg="add del mod">
          <ac:chgData name="Burke, Kathleen S" userId="0ed0c43b-b5e9-4a26-96e9-99e274413d1f" providerId="ADAL" clId="{5B09C18D-A9A6-4A10-AE28-1E578658B9E9}" dt="2022-06-21T16:27:11.461" v="4669"/>
          <ac:picMkLst>
            <pc:docMk/>
            <pc:sldMk cId="1912748040" sldId="1122"/>
            <ac:picMk id="140" creationId="{F6F20AE2-69ED-2102-E2F5-F00348C80B1F}"/>
          </ac:picMkLst>
        </pc:picChg>
        <pc:picChg chg="add del mod">
          <ac:chgData name="Burke, Kathleen S" userId="0ed0c43b-b5e9-4a26-96e9-99e274413d1f" providerId="ADAL" clId="{5B09C18D-A9A6-4A10-AE28-1E578658B9E9}" dt="2022-06-21T16:27:11.461" v="4669"/>
          <ac:picMkLst>
            <pc:docMk/>
            <pc:sldMk cId="1912748040" sldId="1122"/>
            <ac:picMk id="141" creationId="{FEC85748-B65F-02A3-5BD6-CA7B2E499BE9}"/>
          </ac:picMkLst>
        </pc:picChg>
        <pc:picChg chg="add del mod">
          <ac:chgData name="Burke, Kathleen S" userId="0ed0c43b-b5e9-4a26-96e9-99e274413d1f" providerId="ADAL" clId="{5B09C18D-A9A6-4A10-AE28-1E578658B9E9}" dt="2022-06-21T16:27:11.245" v="4668"/>
          <ac:picMkLst>
            <pc:docMk/>
            <pc:sldMk cId="1912748040" sldId="1122"/>
            <ac:picMk id="152" creationId="{7B7733D1-6FD0-D50C-4F5B-86CC2289B607}"/>
          </ac:picMkLst>
        </pc:picChg>
        <pc:picChg chg="add del mod">
          <ac:chgData name="Burke, Kathleen S" userId="0ed0c43b-b5e9-4a26-96e9-99e274413d1f" providerId="ADAL" clId="{5B09C18D-A9A6-4A10-AE28-1E578658B9E9}" dt="2022-06-21T16:27:11.245" v="4668"/>
          <ac:picMkLst>
            <pc:docMk/>
            <pc:sldMk cId="1912748040" sldId="1122"/>
            <ac:picMk id="153" creationId="{01EEDB17-4332-16A8-2E26-695A1995781F}"/>
          </ac:picMkLst>
        </pc:picChg>
        <pc:picChg chg="add del mod">
          <ac:chgData name="Burke, Kathleen S" userId="0ed0c43b-b5e9-4a26-96e9-99e274413d1f" providerId="ADAL" clId="{5B09C18D-A9A6-4A10-AE28-1E578658B9E9}" dt="2022-06-21T16:27:11.245" v="4668"/>
          <ac:picMkLst>
            <pc:docMk/>
            <pc:sldMk cId="1912748040" sldId="1122"/>
            <ac:picMk id="154" creationId="{7C8CE96C-BAC1-4D6B-D449-32B5E66D3A9B}"/>
          </ac:picMkLst>
        </pc:picChg>
        <pc:picChg chg="add del mod">
          <ac:chgData name="Burke, Kathleen S" userId="0ed0c43b-b5e9-4a26-96e9-99e274413d1f" providerId="ADAL" clId="{5B09C18D-A9A6-4A10-AE28-1E578658B9E9}" dt="2022-06-21T16:27:11.007" v="4667"/>
          <ac:picMkLst>
            <pc:docMk/>
            <pc:sldMk cId="1912748040" sldId="1122"/>
            <ac:picMk id="165" creationId="{ACCE8B0B-A6C9-F264-F98E-865CA786748A}"/>
          </ac:picMkLst>
        </pc:picChg>
        <pc:picChg chg="add del mod">
          <ac:chgData name="Burke, Kathleen S" userId="0ed0c43b-b5e9-4a26-96e9-99e274413d1f" providerId="ADAL" clId="{5B09C18D-A9A6-4A10-AE28-1E578658B9E9}" dt="2022-06-21T16:27:11.007" v="4667"/>
          <ac:picMkLst>
            <pc:docMk/>
            <pc:sldMk cId="1912748040" sldId="1122"/>
            <ac:picMk id="166" creationId="{9D038902-033D-7B5D-1A20-6B38F343B4EA}"/>
          </ac:picMkLst>
        </pc:picChg>
        <pc:picChg chg="add del mod">
          <ac:chgData name="Burke, Kathleen S" userId="0ed0c43b-b5e9-4a26-96e9-99e274413d1f" providerId="ADAL" clId="{5B09C18D-A9A6-4A10-AE28-1E578658B9E9}" dt="2022-06-21T16:27:11.007" v="4667"/>
          <ac:picMkLst>
            <pc:docMk/>
            <pc:sldMk cId="1912748040" sldId="1122"/>
            <ac:picMk id="167" creationId="{04E2EB75-4B6E-895F-3557-1A95AF7C1505}"/>
          </ac:picMkLst>
        </pc:picChg>
        <pc:picChg chg="add del mod">
          <ac:chgData name="Burke, Kathleen S" userId="0ed0c43b-b5e9-4a26-96e9-99e274413d1f" providerId="ADAL" clId="{5B09C18D-A9A6-4A10-AE28-1E578658B9E9}" dt="2022-06-21T16:27:10.728" v="4666"/>
          <ac:picMkLst>
            <pc:docMk/>
            <pc:sldMk cId="1912748040" sldId="1122"/>
            <ac:picMk id="178" creationId="{CEB54CAF-9D3F-92C2-7AFF-978B150A414B}"/>
          </ac:picMkLst>
        </pc:picChg>
        <pc:picChg chg="add del mod">
          <ac:chgData name="Burke, Kathleen S" userId="0ed0c43b-b5e9-4a26-96e9-99e274413d1f" providerId="ADAL" clId="{5B09C18D-A9A6-4A10-AE28-1E578658B9E9}" dt="2022-06-21T16:27:10.728" v="4666"/>
          <ac:picMkLst>
            <pc:docMk/>
            <pc:sldMk cId="1912748040" sldId="1122"/>
            <ac:picMk id="179" creationId="{24A1E8DA-436B-8B12-573D-05DD5D621F51}"/>
          </ac:picMkLst>
        </pc:picChg>
        <pc:picChg chg="add del mod">
          <ac:chgData name="Burke, Kathleen S" userId="0ed0c43b-b5e9-4a26-96e9-99e274413d1f" providerId="ADAL" clId="{5B09C18D-A9A6-4A10-AE28-1E578658B9E9}" dt="2022-06-21T16:27:10.728" v="4666"/>
          <ac:picMkLst>
            <pc:docMk/>
            <pc:sldMk cId="1912748040" sldId="1122"/>
            <ac:picMk id="180" creationId="{01F67479-4591-225D-C767-8C0C9C4D91F8}"/>
          </ac:picMkLst>
        </pc:picChg>
        <pc:picChg chg="add del mod">
          <ac:chgData name="Burke, Kathleen S" userId="0ed0c43b-b5e9-4a26-96e9-99e274413d1f" providerId="ADAL" clId="{5B09C18D-A9A6-4A10-AE28-1E578658B9E9}" dt="2022-06-21T16:27:09.747" v="4665"/>
          <ac:picMkLst>
            <pc:docMk/>
            <pc:sldMk cId="1912748040" sldId="1122"/>
            <ac:picMk id="191" creationId="{DA21BBED-E83F-52BD-7F2D-42CC67431AEC}"/>
          </ac:picMkLst>
        </pc:picChg>
        <pc:picChg chg="add del mod">
          <ac:chgData name="Burke, Kathleen S" userId="0ed0c43b-b5e9-4a26-96e9-99e274413d1f" providerId="ADAL" clId="{5B09C18D-A9A6-4A10-AE28-1E578658B9E9}" dt="2022-06-21T16:27:09.747" v="4665"/>
          <ac:picMkLst>
            <pc:docMk/>
            <pc:sldMk cId="1912748040" sldId="1122"/>
            <ac:picMk id="192" creationId="{D546E4CB-2DC8-4ADC-95A3-AC4904D8F08E}"/>
          </ac:picMkLst>
        </pc:picChg>
        <pc:picChg chg="add del mod">
          <ac:chgData name="Burke, Kathleen S" userId="0ed0c43b-b5e9-4a26-96e9-99e274413d1f" providerId="ADAL" clId="{5B09C18D-A9A6-4A10-AE28-1E578658B9E9}" dt="2022-06-21T16:27:09.747" v="4665"/>
          <ac:picMkLst>
            <pc:docMk/>
            <pc:sldMk cId="1912748040" sldId="1122"/>
            <ac:picMk id="193" creationId="{FFE1DFC4-DCCC-1064-4330-FE40CB0B5727}"/>
          </ac:picMkLst>
        </pc:picChg>
        <pc:picChg chg="add mod">
          <ac:chgData name="Burke, Kathleen S" userId="0ed0c43b-b5e9-4a26-96e9-99e274413d1f" providerId="ADAL" clId="{5B09C18D-A9A6-4A10-AE28-1E578658B9E9}" dt="2022-06-21T16:52:30.202" v="4901" actId="1076"/>
          <ac:picMkLst>
            <pc:docMk/>
            <pc:sldMk cId="1912748040" sldId="1122"/>
            <ac:picMk id="203" creationId="{015E86A6-E472-195E-4599-F6D6ACAA534B}"/>
          </ac:picMkLst>
        </pc:picChg>
      </pc:sldChg>
      <pc:sldChg chg="addSp delSp modSp add mod ord">
        <pc:chgData name="Burke, Kathleen S" userId="0ed0c43b-b5e9-4a26-96e9-99e274413d1f" providerId="ADAL" clId="{5B09C18D-A9A6-4A10-AE28-1E578658B9E9}" dt="2022-06-22T17:31:29.314" v="7424" actId="20577"/>
        <pc:sldMkLst>
          <pc:docMk/>
          <pc:sldMk cId="244289878" sldId="1123"/>
        </pc:sldMkLst>
        <pc:spChg chg="mod">
          <ac:chgData name="Burke, Kathleen S" userId="0ed0c43b-b5e9-4a26-96e9-99e274413d1f" providerId="ADAL" clId="{5B09C18D-A9A6-4A10-AE28-1E578658B9E9}" dt="2022-06-22T17:31:29.314" v="7424" actId="20577"/>
          <ac:spMkLst>
            <pc:docMk/>
            <pc:sldMk cId="244289878" sldId="1123"/>
            <ac:spMk id="11" creationId="{222409ED-8098-31B5-0A3F-0FF5BF8CD815}"/>
          </ac:spMkLst>
        </pc:spChg>
        <pc:picChg chg="del">
          <ac:chgData name="Burke, Kathleen S" userId="0ed0c43b-b5e9-4a26-96e9-99e274413d1f" providerId="ADAL" clId="{5B09C18D-A9A6-4A10-AE28-1E578658B9E9}" dt="2022-06-21T19:37:06.076" v="5037" actId="478"/>
          <ac:picMkLst>
            <pc:docMk/>
            <pc:sldMk cId="244289878" sldId="1123"/>
            <ac:picMk id="5" creationId="{A9657D40-5E45-1147-F313-33FC2FC96398}"/>
          </ac:picMkLst>
        </pc:picChg>
        <pc:picChg chg="del">
          <ac:chgData name="Burke, Kathleen S" userId="0ed0c43b-b5e9-4a26-96e9-99e274413d1f" providerId="ADAL" clId="{5B09C18D-A9A6-4A10-AE28-1E578658B9E9}" dt="2022-06-21T19:37:06.540" v="5038" actId="478"/>
          <ac:picMkLst>
            <pc:docMk/>
            <pc:sldMk cId="244289878" sldId="1123"/>
            <ac:picMk id="7" creationId="{8E6BDF73-2DB5-8EEA-72A0-78468D689400}"/>
          </ac:picMkLst>
        </pc:picChg>
        <pc:picChg chg="add del mod">
          <ac:chgData name="Burke, Kathleen S" userId="0ed0c43b-b5e9-4a26-96e9-99e274413d1f" providerId="ADAL" clId="{5B09C18D-A9A6-4A10-AE28-1E578658B9E9}" dt="2022-06-21T19:43:29.454" v="5665" actId="478"/>
          <ac:picMkLst>
            <pc:docMk/>
            <pc:sldMk cId="244289878" sldId="1123"/>
            <ac:picMk id="11266" creationId="{BB99F73A-A1AB-7163-8C02-8731ADE05C44}"/>
          </ac:picMkLst>
        </pc:picChg>
        <pc:picChg chg="add del mod">
          <ac:chgData name="Burke, Kathleen S" userId="0ed0c43b-b5e9-4a26-96e9-99e274413d1f" providerId="ADAL" clId="{5B09C18D-A9A6-4A10-AE28-1E578658B9E9}" dt="2022-06-21T19:43:29.042" v="5664"/>
          <ac:picMkLst>
            <pc:docMk/>
            <pc:sldMk cId="244289878" sldId="1123"/>
            <ac:picMk id="11268" creationId="{DC01503D-771C-5469-FBD3-3DF4A80FA4DF}"/>
          </ac:picMkLst>
        </pc:picChg>
      </pc:sldChg>
      <pc:sldChg chg="add del">
        <pc:chgData name="Burke, Kathleen S" userId="0ed0c43b-b5e9-4a26-96e9-99e274413d1f" providerId="ADAL" clId="{5B09C18D-A9A6-4A10-AE28-1E578658B9E9}" dt="2022-06-21T16:46:26.728" v="4800"/>
        <pc:sldMkLst>
          <pc:docMk/>
          <pc:sldMk cId="3174180693" sldId="1123"/>
        </pc:sldMkLst>
      </pc:sldChg>
      <pc:sldChg chg="add del ord">
        <pc:chgData name="Burke, Kathleen S" userId="0ed0c43b-b5e9-4a26-96e9-99e274413d1f" providerId="ADAL" clId="{5B09C18D-A9A6-4A10-AE28-1E578658B9E9}" dt="2022-06-21T19:36:52.023" v="5036" actId="2696"/>
        <pc:sldMkLst>
          <pc:docMk/>
          <pc:sldMk cId="2551620312" sldId="1124"/>
        </pc:sldMkLst>
      </pc:sldChg>
      <pc:sldChg chg="add del">
        <pc:chgData name="Burke, Kathleen S" userId="0ed0c43b-b5e9-4a26-96e9-99e274413d1f" providerId="ADAL" clId="{5B09C18D-A9A6-4A10-AE28-1E578658B9E9}" dt="2022-06-21T19:33:24.454" v="5025" actId="2696"/>
        <pc:sldMkLst>
          <pc:docMk/>
          <pc:sldMk cId="2085839160" sldId="1125"/>
        </pc:sldMkLst>
      </pc:sldChg>
      <pc:sldChg chg="addSp modSp new mod ord">
        <pc:chgData name="Burke, Kathleen S" userId="0ed0c43b-b5e9-4a26-96e9-99e274413d1f" providerId="ADAL" clId="{5B09C18D-A9A6-4A10-AE28-1E578658B9E9}" dt="2022-06-22T16:26:22.019" v="7132" actId="1076"/>
        <pc:sldMkLst>
          <pc:docMk/>
          <pc:sldMk cId="4030804802" sldId="1126"/>
        </pc:sldMkLst>
        <pc:spChg chg="add mod">
          <ac:chgData name="Burke, Kathleen S" userId="0ed0c43b-b5e9-4a26-96e9-99e274413d1f" providerId="ADAL" clId="{5B09C18D-A9A6-4A10-AE28-1E578658B9E9}" dt="2022-06-21T19:32:30.567" v="4981" actId="1076"/>
          <ac:spMkLst>
            <pc:docMk/>
            <pc:sldMk cId="4030804802" sldId="1126"/>
            <ac:spMk id="4" creationId="{15E70480-6C37-74E2-4196-6E18E0408C74}"/>
          </ac:spMkLst>
        </pc:spChg>
        <pc:spChg chg="add mod">
          <ac:chgData name="Burke, Kathleen S" userId="0ed0c43b-b5e9-4a26-96e9-99e274413d1f" providerId="ADAL" clId="{5B09C18D-A9A6-4A10-AE28-1E578658B9E9}" dt="2022-06-21T19:33:20.396" v="5024" actId="20577"/>
          <ac:spMkLst>
            <pc:docMk/>
            <pc:sldMk cId="4030804802" sldId="1126"/>
            <ac:spMk id="5" creationId="{6E19CA59-CB7B-C6D4-D0D8-968FE705ACFE}"/>
          </ac:spMkLst>
        </pc:spChg>
        <pc:picChg chg="add mod">
          <ac:chgData name="Burke, Kathleen S" userId="0ed0c43b-b5e9-4a26-96e9-99e274413d1f" providerId="ADAL" clId="{5B09C18D-A9A6-4A10-AE28-1E578658B9E9}" dt="2022-06-21T19:31:33.707" v="4962" actId="1076"/>
          <ac:picMkLst>
            <pc:docMk/>
            <pc:sldMk cId="4030804802" sldId="1126"/>
            <ac:picMk id="3" creationId="{8D7F78CD-E02E-D39E-9E2C-0D088CD167B9}"/>
          </ac:picMkLst>
        </pc:picChg>
        <pc:picChg chg="add mod">
          <ac:chgData name="Burke, Kathleen S" userId="0ed0c43b-b5e9-4a26-96e9-99e274413d1f" providerId="ADAL" clId="{5B09C18D-A9A6-4A10-AE28-1E578658B9E9}" dt="2022-06-21T19:33:02.999" v="5018" actId="1076"/>
          <ac:picMkLst>
            <pc:docMk/>
            <pc:sldMk cId="4030804802" sldId="1126"/>
            <ac:picMk id="6" creationId="{DBDBB0DB-5DF1-17E0-6AA4-F1207B864EC7}"/>
          </ac:picMkLst>
        </pc:picChg>
        <pc:picChg chg="add mod">
          <ac:chgData name="Burke, Kathleen S" userId="0ed0c43b-b5e9-4a26-96e9-99e274413d1f" providerId="ADAL" clId="{5B09C18D-A9A6-4A10-AE28-1E578658B9E9}" dt="2022-06-21T19:33:10.846" v="5020" actId="167"/>
          <ac:picMkLst>
            <pc:docMk/>
            <pc:sldMk cId="4030804802" sldId="1126"/>
            <ac:picMk id="7" creationId="{F54096A6-17C1-49D1-311F-4CD2B6E1068B}"/>
          </ac:picMkLst>
        </pc:picChg>
        <pc:picChg chg="add mod">
          <ac:chgData name="Burke, Kathleen S" userId="0ed0c43b-b5e9-4a26-96e9-99e274413d1f" providerId="ADAL" clId="{5B09C18D-A9A6-4A10-AE28-1E578658B9E9}" dt="2022-06-22T16:26:03.764" v="7122" actId="1076"/>
          <ac:picMkLst>
            <pc:docMk/>
            <pc:sldMk cId="4030804802" sldId="1126"/>
            <ac:picMk id="9" creationId="{7DC5CCDF-855E-4493-A21B-0467A1044F1F}"/>
          </ac:picMkLst>
        </pc:picChg>
        <pc:picChg chg="add mod">
          <ac:chgData name="Burke, Kathleen S" userId="0ed0c43b-b5e9-4a26-96e9-99e274413d1f" providerId="ADAL" clId="{5B09C18D-A9A6-4A10-AE28-1E578658B9E9}" dt="2022-06-22T16:26:08.060" v="7124" actId="1076"/>
          <ac:picMkLst>
            <pc:docMk/>
            <pc:sldMk cId="4030804802" sldId="1126"/>
            <ac:picMk id="10" creationId="{1443C7EB-774B-8567-18DF-81CE013403E0}"/>
          </ac:picMkLst>
        </pc:picChg>
        <pc:picChg chg="add mod">
          <ac:chgData name="Burke, Kathleen S" userId="0ed0c43b-b5e9-4a26-96e9-99e274413d1f" providerId="ADAL" clId="{5B09C18D-A9A6-4A10-AE28-1E578658B9E9}" dt="2022-06-22T16:26:11.027" v="7126" actId="1076"/>
          <ac:picMkLst>
            <pc:docMk/>
            <pc:sldMk cId="4030804802" sldId="1126"/>
            <ac:picMk id="11" creationId="{A8DA1CD1-7321-DA05-A740-7AF2154BC676}"/>
          </ac:picMkLst>
        </pc:picChg>
        <pc:picChg chg="add mod">
          <ac:chgData name="Burke, Kathleen S" userId="0ed0c43b-b5e9-4a26-96e9-99e274413d1f" providerId="ADAL" clId="{5B09C18D-A9A6-4A10-AE28-1E578658B9E9}" dt="2022-06-22T16:26:14.922" v="7128" actId="1076"/>
          <ac:picMkLst>
            <pc:docMk/>
            <pc:sldMk cId="4030804802" sldId="1126"/>
            <ac:picMk id="12" creationId="{BA25864D-2460-1363-6972-08F04ADAC1A1}"/>
          </ac:picMkLst>
        </pc:picChg>
        <pc:picChg chg="add mod">
          <ac:chgData name="Burke, Kathleen S" userId="0ed0c43b-b5e9-4a26-96e9-99e274413d1f" providerId="ADAL" clId="{5B09C18D-A9A6-4A10-AE28-1E578658B9E9}" dt="2022-06-22T16:26:18.222" v="7130" actId="1076"/>
          <ac:picMkLst>
            <pc:docMk/>
            <pc:sldMk cId="4030804802" sldId="1126"/>
            <ac:picMk id="13" creationId="{A449E818-DCAA-17BA-6A23-C1E62CBC9E3A}"/>
          </ac:picMkLst>
        </pc:picChg>
        <pc:picChg chg="add mod">
          <ac:chgData name="Burke, Kathleen S" userId="0ed0c43b-b5e9-4a26-96e9-99e274413d1f" providerId="ADAL" clId="{5B09C18D-A9A6-4A10-AE28-1E578658B9E9}" dt="2022-06-22T16:26:22.019" v="7132" actId="1076"/>
          <ac:picMkLst>
            <pc:docMk/>
            <pc:sldMk cId="4030804802" sldId="1126"/>
            <ac:picMk id="14" creationId="{C7301E30-5CC0-DEBD-0E29-BEC2F8B9DEDE}"/>
          </ac:picMkLst>
        </pc:picChg>
      </pc:sldChg>
      <pc:sldChg chg="addSp delSp modSp add mod ord">
        <pc:chgData name="Burke, Kathleen S" userId="0ed0c43b-b5e9-4a26-96e9-99e274413d1f" providerId="ADAL" clId="{5B09C18D-A9A6-4A10-AE28-1E578658B9E9}" dt="2022-06-22T22:42:34.284" v="7972"/>
        <pc:sldMkLst>
          <pc:docMk/>
          <pc:sldMk cId="315961646" sldId="1127"/>
        </pc:sldMkLst>
        <pc:spChg chg="mod">
          <ac:chgData name="Burke, Kathleen S" userId="0ed0c43b-b5e9-4a26-96e9-99e274413d1f" providerId="ADAL" clId="{5B09C18D-A9A6-4A10-AE28-1E578658B9E9}" dt="2022-06-22T20:57:19.675" v="7767" actId="20577"/>
          <ac:spMkLst>
            <pc:docMk/>
            <pc:sldMk cId="315961646" sldId="1127"/>
            <ac:spMk id="11" creationId="{222409ED-8098-31B5-0A3F-0FF5BF8CD815}"/>
          </ac:spMkLst>
        </pc:spChg>
        <pc:spChg chg="mod">
          <ac:chgData name="Burke, Kathleen S" userId="0ed0c43b-b5e9-4a26-96e9-99e274413d1f" providerId="ADAL" clId="{5B09C18D-A9A6-4A10-AE28-1E578658B9E9}" dt="2022-06-21T19:40:58.854" v="5458" actId="20577"/>
          <ac:spMkLst>
            <pc:docMk/>
            <pc:sldMk cId="315961646" sldId="1127"/>
            <ac:spMk id="12" creationId="{AF225A72-39C8-41CA-7775-F8680832EEA0}"/>
          </ac:spMkLst>
        </pc:spChg>
        <pc:grpChg chg="mod">
          <ac:chgData name="Burke, Kathleen S" userId="0ed0c43b-b5e9-4a26-96e9-99e274413d1f" providerId="ADAL" clId="{5B09C18D-A9A6-4A10-AE28-1E578658B9E9}" dt="2022-06-21T19:40:52.969" v="5439" actId="1076"/>
          <ac:grpSpMkLst>
            <pc:docMk/>
            <pc:sldMk cId="315961646" sldId="1127"/>
            <ac:grpSpMk id="8" creationId="{E294B620-D232-C8F5-B7B5-561428223862}"/>
          </ac:grpSpMkLst>
        </pc:grpChg>
        <pc:picChg chg="del">
          <ac:chgData name="Burke, Kathleen S" userId="0ed0c43b-b5e9-4a26-96e9-99e274413d1f" providerId="ADAL" clId="{5B09C18D-A9A6-4A10-AE28-1E578658B9E9}" dt="2022-06-21T19:42:57.554" v="5657" actId="478"/>
          <ac:picMkLst>
            <pc:docMk/>
            <pc:sldMk cId="315961646" sldId="1127"/>
            <ac:picMk id="9218" creationId="{D4A65406-8A9F-9D30-CEAE-092AD2068568}"/>
          </ac:picMkLst>
        </pc:picChg>
        <pc:picChg chg="add mod">
          <ac:chgData name="Burke, Kathleen S" userId="0ed0c43b-b5e9-4a26-96e9-99e274413d1f" providerId="ADAL" clId="{5B09C18D-A9A6-4A10-AE28-1E578658B9E9}" dt="2022-06-22T20:56:45.261" v="7757" actId="1076"/>
          <ac:picMkLst>
            <pc:docMk/>
            <pc:sldMk cId="315961646" sldId="1127"/>
            <ac:picMk id="13314" creationId="{0EC43086-827E-1214-5B63-F00EE4FDAFC3}"/>
          </ac:picMkLst>
        </pc:picChg>
      </pc:sldChg>
      <pc:sldChg chg="add del ord">
        <pc:chgData name="Burke, Kathleen S" userId="0ed0c43b-b5e9-4a26-96e9-99e274413d1f" providerId="ADAL" clId="{5B09C18D-A9A6-4A10-AE28-1E578658B9E9}" dt="2022-06-21T19:35:30.792" v="5035" actId="2696"/>
        <pc:sldMkLst>
          <pc:docMk/>
          <pc:sldMk cId="1472278516" sldId="1127"/>
        </pc:sldMkLst>
      </pc:sldChg>
      <pc:sldChg chg="addSp delSp modSp add mod delAnim modAnim">
        <pc:chgData name="Burke, Kathleen S" userId="0ed0c43b-b5e9-4a26-96e9-99e274413d1f" providerId="ADAL" clId="{5B09C18D-A9A6-4A10-AE28-1E578658B9E9}" dt="2022-06-21T22:22:41.111" v="6056"/>
        <pc:sldMkLst>
          <pc:docMk/>
          <pc:sldMk cId="269900533" sldId="1128"/>
        </pc:sldMkLst>
        <pc:spChg chg="add mod">
          <ac:chgData name="Burke, Kathleen S" userId="0ed0c43b-b5e9-4a26-96e9-99e274413d1f" providerId="ADAL" clId="{5B09C18D-A9A6-4A10-AE28-1E578658B9E9}" dt="2022-06-21T22:06:36.995" v="5823" actId="1076"/>
          <ac:spMkLst>
            <pc:docMk/>
            <pc:sldMk cId="269900533" sldId="1128"/>
            <ac:spMk id="3" creationId="{87F41B44-1C2E-74EE-29E4-351DD6D3BD3D}"/>
          </ac:spMkLst>
        </pc:spChg>
        <pc:spChg chg="add mod">
          <ac:chgData name="Burke, Kathleen S" userId="0ed0c43b-b5e9-4a26-96e9-99e274413d1f" providerId="ADAL" clId="{5B09C18D-A9A6-4A10-AE28-1E578658B9E9}" dt="2022-06-21T22:09:47.889" v="5881" actId="207"/>
          <ac:spMkLst>
            <pc:docMk/>
            <pc:sldMk cId="269900533" sldId="1128"/>
            <ac:spMk id="6" creationId="{50A12A9C-0F01-1BA6-A8FA-5295A6BFF664}"/>
          </ac:spMkLst>
        </pc:spChg>
        <pc:spChg chg="add mod">
          <ac:chgData name="Burke, Kathleen S" userId="0ed0c43b-b5e9-4a26-96e9-99e274413d1f" providerId="ADAL" clId="{5B09C18D-A9A6-4A10-AE28-1E578658B9E9}" dt="2022-06-21T22:21:34.363" v="6031" actId="207"/>
          <ac:spMkLst>
            <pc:docMk/>
            <pc:sldMk cId="269900533" sldId="1128"/>
            <ac:spMk id="7" creationId="{7599AAAB-8DAC-5693-EF45-F1F0B8114203}"/>
          </ac:spMkLst>
        </pc:spChg>
        <pc:spChg chg="add del">
          <ac:chgData name="Burke, Kathleen S" userId="0ed0c43b-b5e9-4a26-96e9-99e274413d1f" providerId="ADAL" clId="{5B09C18D-A9A6-4A10-AE28-1E578658B9E9}" dt="2022-06-21T22:21:43.913" v="6033" actId="11529"/>
          <ac:spMkLst>
            <pc:docMk/>
            <pc:sldMk cId="269900533" sldId="1128"/>
            <ac:spMk id="15" creationId="{74B8B963-A9B6-B577-187E-E3AB7BBFA6B9}"/>
          </ac:spMkLst>
        </pc:spChg>
        <pc:spChg chg="add mod">
          <ac:chgData name="Burke, Kathleen S" userId="0ed0c43b-b5e9-4a26-96e9-99e274413d1f" providerId="ADAL" clId="{5B09C18D-A9A6-4A10-AE28-1E578658B9E9}" dt="2022-06-21T22:10:51.919" v="5948" actId="1076"/>
          <ac:spMkLst>
            <pc:docMk/>
            <pc:sldMk cId="269900533" sldId="1128"/>
            <ac:spMk id="28" creationId="{62F647EF-9B30-45E4-7E39-9B9B4EA20424}"/>
          </ac:spMkLst>
        </pc:spChg>
        <pc:spChg chg="add mod">
          <ac:chgData name="Burke, Kathleen S" userId="0ed0c43b-b5e9-4a26-96e9-99e274413d1f" providerId="ADAL" clId="{5B09C18D-A9A6-4A10-AE28-1E578658B9E9}" dt="2022-06-21T22:10:48.580" v="5947" actId="1076"/>
          <ac:spMkLst>
            <pc:docMk/>
            <pc:sldMk cId="269900533" sldId="1128"/>
            <ac:spMk id="29" creationId="{D6658A6E-35DE-AC90-3A33-C539ABA1C8EC}"/>
          </ac:spMkLst>
        </pc:spChg>
        <pc:spChg chg="add mod">
          <ac:chgData name="Burke, Kathleen S" userId="0ed0c43b-b5e9-4a26-96e9-99e274413d1f" providerId="ADAL" clId="{5B09C18D-A9A6-4A10-AE28-1E578658B9E9}" dt="2022-06-21T22:10:33.763" v="5944" actId="207"/>
          <ac:spMkLst>
            <pc:docMk/>
            <pc:sldMk cId="269900533" sldId="1128"/>
            <ac:spMk id="30" creationId="{FDE025BC-72D6-D3CE-7B3A-A38987C98FDA}"/>
          </ac:spMkLst>
        </pc:spChg>
        <pc:spChg chg="add mod">
          <ac:chgData name="Burke, Kathleen S" userId="0ed0c43b-b5e9-4a26-96e9-99e274413d1f" providerId="ADAL" clId="{5B09C18D-A9A6-4A10-AE28-1E578658B9E9}" dt="2022-06-21T22:22:10.243" v="6052" actId="1076"/>
          <ac:spMkLst>
            <pc:docMk/>
            <pc:sldMk cId="269900533" sldId="1128"/>
            <ac:spMk id="31" creationId="{6F21C1E0-0D9E-EC7D-C52A-01D5C25687C4}"/>
          </ac:spMkLst>
        </pc:spChg>
        <pc:graphicFrameChg chg="add mod modGraphic">
          <ac:chgData name="Burke, Kathleen S" userId="0ed0c43b-b5e9-4a26-96e9-99e274413d1f" providerId="ADAL" clId="{5B09C18D-A9A6-4A10-AE28-1E578658B9E9}" dt="2022-06-21T22:05:19.254" v="5800" actId="207"/>
          <ac:graphicFrameMkLst>
            <pc:docMk/>
            <pc:sldMk cId="269900533" sldId="1128"/>
            <ac:graphicFrameMk id="2" creationId="{47F6F044-13FB-EACF-FB0D-62B4D1FDB193}"/>
          </ac:graphicFrameMkLst>
        </pc:graphicFrameChg>
        <pc:picChg chg="del">
          <ac:chgData name="Burke, Kathleen S" userId="0ed0c43b-b5e9-4a26-96e9-99e274413d1f" providerId="ADAL" clId="{5B09C18D-A9A6-4A10-AE28-1E578658B9E9}" dt="2022-06-21T22:03:37.575" v="5780" actId="478"/>
          <ac:picMkLst>
            <pc:docMk/>
            <pc:sldMk cId="269900533" sldId="1128"/>
            <ac:picMk id="13" creationId="{3A8C7284-5F27-89D3-CF1B-E4EE00807F85}"/>
          </ac:picMkLst>
        </pc:picChg>
        <pc:picChg chg="del">
          <ac:chgData name="Burke, Kathleen S" userId="0ed0c43b-b5e9-4a26-96e9-99e274413d1f" providerId="ADAL" clId="{5B09C18D-A9A6-4A10-AE28-1E578658B9E9}" dt="2022-06-21T22:03:17.732" v="5779" actId="478"/>
          <ac:picMkLst>
            <pc:docMk/>
            <pc:sldMk cId="269900533" sldId="1128"/>
            <ac:picMk id="14" creationId="{80E5709A-19E6-1C54-8681-F15BEDDCD455}"/>
          </ac:picMkLst>
        </pc:picChg>
        <pc:picChg chg="del">
          <ac:chgData name="Burke, Kathleen S" userId="0ed0c43b-b5e9-4a26-96e9-99e274413d1f" providerId="ADAL" clId="{5B09C18D-A9A6-4A10-AE28-1E578658B9E9}" dt="2022-06-21T22:03:14.540" v="5777" actId="478"/>
          <ac:picMkLst>
            <pc:docMk/>
            <pc:sldMk cId="269900533" sldId="1128"/>
            <ac:picMk id="16" creationId="{C6F43747-AAE9-0995-C3BB-306A72440B30}"/>
          </ac:picMkLst>
        </pc:picChg>
        <pc:picChg chg="del">
          <ac:chgData name="Burke, Kathleen S" userId="0ed0c43b-b5e9-4a26-96e9-99e274413d1f" providerId="ADAL" clId="{5B09C18D-A9A6-4A10-AE28-1E578658B9E9}" dt="2022-06-21T22:03:39.318" v="5781" actId="478"/>
          <ac:picMkLst>
            <pc:docMk/>
            <pc:sldMk cId="269900533" sldId="1128"/>
            <ac:picMk id="18" creationId="{2317A274-74FB-72E6-19FA-9CADE0EAEAEF}"/>
          </ac:picMkLst>
        </pc:picChg>
        <pc:picChg chg="del">
          <ac:chgData name="Burke, Kathleen S" userId="0ed0c43b-b5e9-4a26-96e9-99e274413d1f" providerId="ADAL" clId="{5B09C18D-A9A6-4A10-AE28-1E578658B9E9}" dt="2022-06-21T22:04:03.256" v="5787" actId="478"/>
          <ac:picMkLst>
            <pc:docMk/>
            <pc:sldMk cId="269900533" sldId="1128"/>
            <ac:picMk id="20" creationId="{392DF51E-312A-5A15-7267-227F0F38B474}"/>
          </ac:picMkLst>
        </pc:picChg>
        <pc:picChg chg="del">
          <ac:chgData name="Burke, Kathleen S" userId="0ed0c43b-b5e9-4a26-96e9-99e274413d1f" providerId="ADAL" clId="{5B09C18D-A9A6-4A10-AE28-1E578658B9E9}" dt="2022-06-21T22:03:16.166" v="5778" actId="478"/>
          <ac:picMkLst>
            <pc:docMk/>
            <pc:sldMk cId="269900533" sldId="1128"/>
            <ac:picMk id="22" creationId="{4F7F8D90-CDBD-554A-0B3E-F92956F8081C}"/>
          </ac:picMkLst>
        </pc:picChg>
        <pc:cxnChg chg="add mod">
          <ac:chgData name="Burke, Kathleen S" userId="0ed0c43b-b5e9-4a26-96e9-99e274413d1f" providerId="ADAL" clId="{5B09C18D-A9A6-4A10-AE28-1E578658B9E9}" dt="2022-06-21T22:08:27.503" v="5850" actId="1076"/>
          <ac:cxnSpMkLst>
            <pc:docMk/>
            <pc:sldMk cId="269900533" sldId="1128"/>
            <ac:cxnSpMk id="5" creationId="{69861A8F-E09D-304A-1ED3-39C9E0C5CA55}"/>
          </ac:cxnSpMkLst>
        </pc:cxnChg>
        <pc:cxnChg chg="add mod">
          <ac:chgData name="Burke, Kathleen S" userId="0ed0c43b-b5e9-4a26-96e9-99e274413d1f" providerId="ADAL" clId="{5B09C18D-A9A6-4A10-AE28-1E578658B9E9}" dt="2022-06-21T22:08:35.636" v="5854" actId="1076"/>
          <ac:cxnSpMkLst>
            <pc:docMk/>
            <pc:sldMk cId="269900533" sldId="1128"/>
            <ac:cxnSpMk id="17" creationId="{7180E7A1-3CDF-D640-E1DF-D0CC891A47FF}"/>
          </ac:cxnSpMkLst>
        </pc:cxnChg>
        <pc:cxnChg chg="add mod">
          <ac:chgData name="Burke, Kathleen S" userId="0ed0c43b-b5e9-4a26-96e9-99e274413d1f" providerId="ADAL" clId="{5B09C18D-A9A6-4A10-AE28-1E578658B9E9}" dt="2022-06-21T22:08:41.406" v="5857" actId="1076"/>
          <ac:cxnSpMkLst>
            <pc:docMk/>
            <pc:sldMk cId="269900533" sldId="1128"/>
            <ac:cxnSpMk id="19" creationId="{4D7B5C61-E7C0-A7BD-95DD-AC11AC93A14F}"/>
          </ac:cxnSpMkLst>
        </pc:cxnChg>
        <pc:cxnChg chg="add mod">
          <ac:chgData name="Burke, Kathleen S" userId="0ed0c43b-b5e9-4a26-96e9-99e274413d1f" providerId="ADAL" clId="{5B09C18D-A9A6-4A10-AE28-1E578658B9E9}" dt="2022-06-21T22:08:29.114" v="5851" actId="1076"/>
          <ac:cxnSpMkLst>
            <pc:docMk/>
            <pc:sldMk cId="269900533" sldId="1128"/>
            <ac:cxnSpMk id="21" creationId="{A8523338-234D-4529-7186-4CA8D26D66D9}"/>
          </ac:cxnSpMkLst>
        </pc:cxnChg>
        <pc:cxnChg chg="add mod">
          <ac:chgData name="Burke, Kathleen S" userId="0ed0c43b-b5e9-4a26-96e9-99e274413d1f" providerId="ADAL" clId="{5B09C18D-A9A6-4A10-AE28-1E578658B9E9}" dt="2022-06-21T22:08:36.994" v="5855" actId="1076"/>
          <ac:cxnSpMkLst>
            <pc:docMk/>
            <pc:sldMk cId="269900533" sldId="1128"/>
            <ac:cxnSpMk id="23" creationId="{9241A975-7803-8213-7802-AD4162A617A9}"/>
          </ac:cxnSpMkLst>
        </pc:cxnChg>
        <pc:cxnChg chg="add mod">
          <ac:chgData name="Burke, Kathleen S" userId="0ed0c43b-b5e9-4a26-96e9-99e274413d1f" providerId="ADAL" clId="{5B09C18D-A9A6-4A10-AE28-1E578658B9E9}" dt="2022-06-21T22:08:31.437" v="5852" actId="1076"/>
          <ac:cxnSpMkLst>
            <pc:docMk/>
            <pc:sldMk cId="269900533" sldId="1128"/>
            <ac:cxnSpMk id="24" creationId="{51EAD199-D229-290C-C889-E5921B501D5E}"/>
          </ac:cxnSpMkLst>
        </pc:cxnChg>
        <pc:cxnChg chg="add del mod">
          <ac:chgData name="Burke, Kathleen S" userId="0ed0c43b-b5e9-4a26-96e9-99e274413d1f" providerId="ADAL" clId="{5B09C18D-A9A6-4A10-AE28-1E578658B9E9}" dt="2022-06-21T22:08:13.377" v="5844"/>
          <ac:cxnSpMkLst>
            <pc:docMk/>
            <pc:sldMk cId="269900533" sldId="1128"/>
            <ac:cxnSpMk id="25" creationId="{E8DB54C3-2697-1599-6D6E-3BE97931C872}"/>
          </ac:cxnSpMkLst>
        </pc:cxnChg>
        <pc:cxnChg chg="add mod">
          <ac:chgData name="Burke, Kathleen S" userId="0ed0c43b-b5e9-4a26-96e9-99e274413d1f" providerId="ADAL" clId="{5B09C18D-A9A6-4A10-AE28-1E578658B9E9}" dt="2022-06-21T22:08:33.848" v="5853" actId="1076"/>
          <ac:cxnSpMkLst>
            <pc:docMk/>
            <pc:sldMk cId="269900533" sldId="1128"/>
            <ac:cxnSpMk id="26" creationId="{07B68A3E-52D2-1ABD-EA99-591AD492CC7F}"/>
          </ac:cxnSpMkLst>
        </pc:cxnChg>
        <pc:cxnChg chg="add mod">
          <ac:chgData name="Burke, Kathleen S" userId="0ed0c43b-b5e9-4a26-96e9-99e274413d1f" providerId="ADAL" clId="{5B09C18D-A9A6-4A10-AE28-1E578658B9E9}" dt="2022-06-21T22:08:39.642" v="5856" actId="1076"/>
          <ac:cxnSpMkLst>
            <pc:docMk/>
            <pc:sldMk cId="269900533" sldId="1128"/>
            <ac:cxnSpMk id="27" creationId="{78363748-A6BC-CB67-8AA3-C4611DD28DBB}"/>
          </ac:cxnSpMkLst>
        </pc:cxnChg>
      </pc:sldChg>
      <pc:sldChg chg="modSp add mod ord">
        <pc:chgData name="Burke, Kathleen S" userId="0ed0c43b-b5e9-4a26-96e9-99e274413d1f" providerId="ADAL" clId="{5B09C18D-A9A6-4A10-AE28-1E578658B9E9}" dt="2022-06-22T17:32:24.909" v="7431" actId="20577"/>
        <pc:sldMkLst>
          <pc:docMk/>
          <pc:sldMk cId="61250732" sldId="1129"/>
        </pc:sldMkLst>
        <pc:spChg chg="mod">
          <ac:chgData name="Burke, Kathleen S" userId="0ed0c43b-b5e9-4a26-96e9-99e274413d1f" providerId="ADAL" clId="{5B09C18D-A9A6-4A10-AE28-1E578658B9E9}" dt="2022-06-22T17:32:24.909" v="7431" actId="20577"/>
          <ac:spMkLst>
            <pc:docMk/>
            <pc:sldMk cId="61250732" sldId="1129"/>
            <ac:spMk id="11" creationId="{222409ED-8098-31B5-0A3F-0FF5BF8CD815}"/>
          </ac:spMkLst>
        </pc:spChg>
      </pc:sldChg>
      <pc:sldChg chg="addSp delSp modSp add mod ord">
        <pc:chgData name="Burke, Kathleen S" userId="0ed0c43b-b5e9-4a26-96e9-99e274413d1f" providerId="ADAL" clId="{5B09C18D-A9A6-4A10-AE28-1E578658B9E9}" dt="2022-06-22T21:06:22.378" v="7954" actId="27636"/>
        <pc:sldMkLst>
          <pc:docMk/>
          <pc:sldMk cId="1967244631" sldId="1130"/>
        </pc:sldMkLst>
        <pc:spChg chg="mod">
          <ac:chgData name="Burke, Kathleen S" userId="0ed0c43b-b5e9-4a26-96e9-99e274413d1f" providerId="ADAL" clId="{5B09C18D-A9A6-4A10-AE28-1E578658B9E9}" dt="2022-06-22T21:06:22.378" v="7954" actId="27636"/>
          <ac:spMkLst>
            <pc:docMk/>
            <pc:sldMk cId="1967244631" sldId="1130"/>
            <ac:spMk id="3" creationId="{049D063A-B46C-8209-812C-61A6DC55168F}"/>
          </ac:spMkLst>
        </pc:spChg>
        <pc:picChg chg="del">
          <ac:chgData name="Burke, Kathleen S" userId="0ed0c43b-b5e9-4a26-96e9-99e274413d1f" providerId="ADAL" clId="{5B09C18D-A9A6-4A10-AE28-1E578658B9E9}" dt="2022-06-22T16:02:54.024" v="6386" actId="478"/>
          <ac:picMkLst>
            <pc:docMk/>
            <pc:sldMk cId="1967244631" sldId="1130"/>
            <ac:picMk id="8194" creationId="{CFB04094-5D1C-A8BF-CCBF-224FFD0BBB2B}"/>
          </ac:picMkLst>
        </pc:picChg>
        <pc:picChg chg="add mod">
          <ac:chgData name="Burke, Kathleen S" userId="0ed0c43b-b5e9-4a26-96e9-99e274413d1f" providerId="ADAL" clId="{5B09C18D-A9A6-4A10-AE28-1E578658B9E9}" dt="2022-06-22T21:05:35.332" v="7949" actId="1076"/>
          <ac:picMkLst>
            <pc:docMk/>
            <pc:sldMk cId="1967244631" sldId="1130"/>
            <ac:picMk id="14338" creationId="{301EDB27-6C59-3CD5-E88F-4EC887C17C2E}"/>
          </ac:picMkLst>
        </pc:picChg>
      </pc:sldChg>
      <pc:sldChg chg="addSp delSp modSp new mod setBg setClrOvrMap">
        <pc:chgData name="Burke, Kathleen S" userId="0ed0c43b-b5e9-4a26-96e9-99e274413d1f" providerId="ADAL" clId="{5B09C18D-A9A6-4A10-AE28-1E578658B9E9}" dt="2022-06-22T16:43:25.212" v="7358" actId="404"/>
        <pc:sldMkLst>
          <pc:docMk/>
          <pc:sldMk cId="3597482760" sldId="1131"/>
        </pc:sldMkLst>
        <pc:spChg chg="del mod">
          <ac:chgData name="Burke, Kathleen S" userId="0ed0c43b-b5e9-4a26-96e9-99e274413d1f" providerId="ADAL" clId="{5B09C18D-A9A6-4A10-AE28-1E578658B9E9}" dt="2022-06-22T16:40:22.985" v="7303" actId="478"/>
          <ac:spMkLst>
            <pc:docMk/>
            <pc:sldMk cId="3597482760" sldId="1131"/>
            <ac:spMk id="2" creationId="{A5A21C77-52F6-7C83-BDDD-46952B855B49}"/>
          </ac:spMkLst>
        </pc:spChg>
        <pc:spChg chg="del mod">
          <ac:chgData name="Burke, Kathleen S" userId="0ed0c43b-b5e9-4a26-96e9-99e274413d1f" providerId="ADAL" clId="{5B09C18D-A9A6-4A10-AE28-1E578658B9E9}" dt="2022-06-22T16:40:37.001" v="7306" actId="478"/>
          <ac:spMkLst>
            <pc:docMk/>
            <pc:sldMk cId="3597482760" sldId="1131"/>
            <ac:spMk id="3" creationId="{9E8DCF86-48EF-A1B6-C4BE-F6E48F8A364B}"/>
          </ac:spMkLst>
        </pc:spChg>
        <pc:spChg chg="add mod">
          <ac:chgData name="Burke, Kathleen S" userId="0ed0c43b-b5e9-4a26-96e9-99e274413d1f" providerId="ADAL" clId="{5B09C18D-A9A6-4A10-AE28-1E578658B9E9}" dt="2022-06-22T16:43:25.212" v="7358" actId="404"/>
          <ac:spMkLst>
            <pc:docMk/>
            <pc:sldMk cId="3597482760" sldId="1131"/>
            <ac:spMk id="6" creationId="{DBE00472-3CA8-E3BC-4F95-CE6520FC6840}"/>
          </ac:spMkLst>
        </pc:spChg>
        <pc:spChg chg="add del">
          <ac:chgData name="Burke, Kathleen S" userId="0ed0c43b-b5e9-4a26-96e9-99e274413d1f" providerId="ADAL" clId="{5B09C18D-A9A6-4A10-AE28-1E578658B9E9}" dt="2022-06-22T16:42:19.314" v="7341" actId="26606"/>
          <ac:spMkLst>
            <pc:docMk/>
            <pc:sldMk cId="3597482760" sldId="1131"/>
            <ac:spMk id="71" creationId="{BCC55ACC-A2F6-403C-A3A4-D59B3734D45F}"/>
          </ac:spMkLst>
        </pc:spChg>
        <pc:spChg chg="add del">
          <ac:chgData name="Burke, Kathleen S" userId="0ed0c43b-b5e9-4a26-96e9-99e274413d1f" providerId="ADAL" clId="{5B09C18D-A9A6-4A10-AE28-1E578658B9E9}" dt="2022-06-22T16:43:16.554" v="7351" actId="26606"/>
          <ac:spMkLst>
            <pc:docMk/>
            <pc:sldMk cId="3597482760" sldId="1131"/>
            <ac:spMk id="137" creationId="{BCC55ACC-A2F6-403C-A3A4-D59B3734D45F}"/>
          </ac:spMkLst>
        </pc:spChg>
        <pc:spChg chg="add">
          <ac:chgData name="Burke, Kathleen S" userId="0ed0c43b-b5e9-4a26-96e9-99e274413d1f" providerId="ADAL" clId="{5B09C18D-A9A6-4A10-AE28-1E578658B9E9}" dt="2022-06-22T16:43:16.554" v="7351" actId="26606"/>
          <ac:spMkLst>
            <pc:docMk/>
            <pc:sldMk cId="3597482760" sldId="1131"/>
            <ac:spMk id="192" creationId="{BCC55ACC-A2F6-403C-A3A4-D59B3734D45F}"/>
          </ac:spMkLst>
        </pc:spChg>
        <pc:picChg chg="add del mod">
          <ac:chgData name="Burke, Kathleen S" userId="0ed0c43b-b5e9-4a26-96e9-99e274413d1f" providerId="ADAL" clId="{5B09C18D-A9A6-4A10-AE28-1E578658B9E9}" dt="2022-06-22T16:40:18.409" v="7302" actId="478"/>
          <ac:picMkLst>
            <pc:docMk/>
            <pc:sldMk cId="3597482760" sldId="1131"/>
            <ac:picMk id="4" creationId="{EB86782C-C321-7E49-0115-3CE9716405CC}"/>
          </ac:picMkLst>
        </pc:picChg>
        <pc:picChg chg="add mod">
          <ac:chgData name="Burke, Kathleen S" userId="0ed0c43b-b5e9-4a26-96e9-99e274413d1f" providerId="ADAL" clId="{5B09C18D-A9A6-4A10-AE28-1E578658B9E9}" dt="2022-06-22T16:41:52.549" v="7337" actId="26606"/>
          <ac:picMkLst>
            <pc:docMk/>
            <pc:sldMk cId="3597482760" sldId="1131"/>
            <ac:picMk id="7" creationId="{B687A19E-066B-B165-E391-3D57004C9680}"/>
          </ac:picMkLst>
        </pc:picChg>
        <pc:picChg chg="add del mod">
          <ac:chgData name="Burke, Kathleen S" userId="0ed0c43b-b5e9-4a26-96e9-99e274413d1f" providerId="ADAL" clId="{5B09C18D-A9A6-4A10-AE28-1E578658B9E9}" dt="2022-06-22T16:42:12.971" v="7338" actId="478"/>
          <ac:picMkLst>
            <pc:docMk/>
            <pc:sldMk cId="3597482760" sldId="1131"/>
            <ac:picMk id="15362" creationId="{F2B3F6A8-3364-B784-B39A-3FF41EDBC2CE}"/>
          </ac:picMkLst>
        </pc:picChg>
        <pc:picChg chg="add del mod">
          <ac:chgData name="Burke, Kathleen S" userId="0ed0c43b-b5e9-4a26-96e9-99e274413d1f" providerId="ADAL" clId="{5B09C18D-A9A6-4A10-AE28-1E578658B9E9}" dt="2022-06-22T16:42:46.133" v="7348" actId="478"/>
          <ac:picMkLst>
            <pc:docMk/>
            <pc:sldMk cId="3597482760" sldId="1131"/>
            <ac:picMk id="15364" creationId="{FA626A9C-50F5-7F72-7070-0D8098B86371}"/>
          </ac:picMkLst>
        </pc:picChg>
        <pc:picChg chg="add mod">
          <ac:chgData name="Burke, Kathleen S" userId="0ed0c43b-b5e9-4a26-96e9-99e274413d1f" providerId="ADAL" clId="{5B09C18D-A9A6-4A10-AE28-1E578658B9E9}" dt="2022-06-22T16:43:18.603" v="7352" actId="1076"/>
          <ac:picMkLst>
            <pc:docMk/>
            <pc:sldMk cId="3597482760" sldId="1131"/>
            <ac:picMk id="15366" creationId="{34BD9E6D-8017-5AD4-1392-0A5D45409531}"/>
          </ac:picMkLst>
        </pc:picChg>
      </pc:sldChg>
      <pc:sldChg chg="add ord">
        <pc:chgData name="Burke, Kathleen S" userId="0ed0c43b-b5e9-4a26-96e9-99e274413d1f" providerId="ADAL" clId="{5B09C18D-A9A6-4A10-AE28-1E578658B9E9}" dt="2022-06-22T20:57:03.696" v="7759"/>
        <pc:sldMkLst>
          <pc:docMk/>
          <pc:sldMk cId="1366470714" sldId="1132"/>
        </pc:sldMkLst>
      </pc:sldChg>
      <pc:sldChg chg="add del ord">
        <pc:chgData name="Burke, Kathleen S" userId="0ed0c43b-b5e9-4a26-96e9-99e274413d1f" providerId="ADAL" clId="{5B09C18D-A9A6-4A10-AE28-1E578658B9E9}" dt="2022-06-22T17:24:28.599" v="7362" actId="2696"/>
        <pc:sldMkLst>
          <pc:docMk/>
          <pc:sldMk cId="3566283845" sldId="1132"/>
        </pc:sldMkLst>
      </pc:sldChg>
      <pc:sldChg chg="addSp delSp modSp add mod">
        <pc:chgData name="Burke, Kathleen S" userId="0ed0c43b-b5e9-4a26-96e9-99e274413d1f" providerId="ADAL" clId="{5B09C18D-A9A6-4A10-AE28-1E578658B9E9}" dt="2022-06-22T22:42:14.171" v="7970" actId="1076"/>
        <pc:sldMkLst>
          <pc:docMk/>
          <pc:sldMk cId="4169336550" sldId="1133"/>
        </pc:sldMkLst>
        <pc:spChg chg="mod">
          <ac:chgData name="Burke, Kathleen S" userId="0ed0c43b-b5e9-4a26-96e9-99e274413d1f" providerId="ADAL" clId="{5B09C18D-A9A6-4A10-AE28-1E578658B9E9}" dt="2022-06-22T22:42:09.341" v="7969" actId="20577"/>
          <ac:spMkLst>
            <pc:docMk/>
            <pc:sldMk cId="4169336550" sldId="1133"/>
            <ac:spMk id="11" creationId="{222409ED-8098-31B5-0A3F-0FF5BF8CD815}"/>
          </ac:spMkLst>
        </pc:spChg>
        <pc:spChg chg="mod">
          <ac:chgData name="Burke, Kathleen S" userId="0ed0c43b-b5e9-4a26-96e9-99e274413d1f" providerId="ADAL" clId="{5B09C18D-A9A6-4A10-AE28-1E578658B9E9}" dt="2022-06-22T21:04:27.788" v="7914" actId="20577"/>
          <ac:spMkLst>
            <pc:docMk/>
            <pc:sldMk cId="4169336550" sldId="1133"/>
            <ac:spMk id="12" creationId="{AF225A72-39C8-41CA-7775-F8680832EEA0}"/>
          </ac:spMkLst>
        </pc:spChg>
        <pc:grpChg chg="mod">
          <ac:chgData name="Burke, Kathleen S" userId="0ed0c43b-b5e9-4a26-96e9-99e274413d1f" providerId="ADAL" clId="{5B09C18D-A9A6-4A10-AE28-1E578658B9E9}" dt="2022-06-22T21:04:33.034" v="7915" actId="14100"/>
          <ac:grpSpMkLst>
            <pc:docMk/>
            <pc:sldMk cId="4169336550" sldId="1133"/>
            <ac:grpSpMk id="8" creationId="{E294B620-D232-C8F5-B7B5-561428223862}"/>
          </ac:grpSpMkLst>
        </pc:grpChg>
        <pc:picChg chg="add mod">
          <ac:chgData name="Burke, Kathleen S" userId="0ed0c43b-b5e9-4a26-96e9-99e274413d1f" providerId="ADAL" clId="{5B09C18D-A9A6-4A10-AE28-1E578658B9E9}" dt="2022-06-22T22:42:14.171" v="7970" actId="1076"/>
          <ac:picMkLst>
            <pc:docMk/>
            <pc:sldMk cId="4169336550" sldId="1133"/>
            <ac:picMk id="1026" creationId="{97312F77-74C6-87FF-020C-C75A62C38C68}"/>
          </ac:picMkLst>
        </pc:picChg>
        <pc:picChg chg="del">
          <ac:chgData name="Burke, Kathleen S" userId="0ed0c43b-b5e9-4a26-96e9-99e274413d1f" providerId="ADAL" clId="{5B09C18D-A9A6-4A10-AE28-1E578658B9E9}" dt="2022-06-22T21:04:35.904" v="7916" actId="478"/>
          <ac:picMkLst>
            <pc:docMk/>
            <pc:sldMk cId="4169336550" sldId="1133"/>
            <ac:picMk id="13314" creationId="{0EC43086-827E-1214-5B63-F00EE4FDAFC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35087-2AEA-4CC6-BABC-E6773E0A5F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FAB8D-1993-44BC-9E8A-4FD01097E5BD}">
      <dgm:prSet phldrT="[Text]" custT="1"/>
      <dgm:spPr>
        <a:solidFill>
          <a:srgbClr val="F3603B"/>
        </a:solidFill>
      </dgm:spPr>
      <dgm:t>
        <a:bodyPr/>
        <a:lstStyle/>
        <a:p>
          <a:r>
            <a:rPr lang="en-US" sz="3200" dirty="0">
              <a:latin typeface="Abadi" panose="020B0604020104020204" pitchFamily="34" charset="0"/>
            </a:rPr>
            <a:t>OBGA</a:t>
          </a:r>
          <a:endParaRPr lang="en-US" sz="5700" dirty="0">
            <a:latin typeface="Abadi" panose="020B0604020104020204" pitchFamily="34" charset="0"/>
          </a:endParaRPr>
        </a:p>
      </dgm:t>
    </dgm:pt>
    <dgm:pt modelId="{8008E0E9-D2E3-4092-81C6-5A97A5A89322}" type="parTrans" cxnId="{A01C38FB-8EB4-4AFF-9A93-6AC4FBD605A9}">
      <dgm:prSet/>
      <dgm:spPr/>
      <dgm:t>
        <a:bodyPr/>
        <a:lstStyle/>
        <a:p>
          <a:endParaRPr lang="en-US"/>
        </a:p>
      </dgm:t>
    </dgm:pt>
    <dgm:pt modelId="{CAD4E213-C852-4898-B41E-E1ABA009EF5D}" type="sibTrans" cxnId="{A01C38FB-8EB4-4AFF-9A93-6AC4FBD605A9}">
      <dgm:prSet/>
      <dgm:spPr/>
      <dgm:t>
        <a:bodyPr/>
        <a:lstStyle/>
        <a:p>
          <a:endParaRPr lang="en-US"/>
        </a:p>
      </dgm:t>
    </dgm:pt>
    <dgm:pt modelId="{E1533299-ECEF-4AED-AFEB-512667CB8CBB}">
      <dgm:prSet phldrT="[Text]" custT="1"/>
      <dgm:spPr>
        <a:solidFill>
          <a:srgbClr val="F3603B"/>
        </a:solidFill>
      </dgm:spPr>
      <dgm:t>
        <a:bodyPr/>
        <a:lstStyle/>
        <a:p>
          <a:r>
            <a:rPr lang="en-US" sz="3200" dirty="0">
              <a:latin typeface="Abadi" panose="020B0604020104020204" pitchFamily="34" charset="0"/>
            </a:rPr>
            <a:t>RHP</a:t>
          </a:r>
          <a:endParaRPr lang="en-US" sz="6500" dirty="0">
            <a:latin typeface="Abadi" panose="020B0604020104020204" pitchFamily="34" charset="0"/>
          </a:endParaRPr>
        </a:p>
      </dgm:t>
    </dgm:pt>
    <dgm:pt modelId="{D2728ED2-3D1F-45E4-A9CE-745377581277}" type="parTrans" cxnId="{280E2B46-3F88-4D1E-87E4-1B111FBD4CCB}">
      <dgm:prSet/>
      <dgm:spPr/>
      <dgm:t>
        <a:bodyPr/>
        <a:lstStyle/>
        <a:p>
          <a:endParaRPr lang="en-US"/>
        </a:p>
      </dgm:t>
    </dgm:pt>
    <dgm:pt modelId="{9031CA24-7A60-42A9-82D7-6CA307F2E4E9}" type="sibTrans" cxnId="{280E2B46-3F88-4D1E-87E4-1B111FBD4CCB}">
      <dgm:prSet/>
      <dgm:spPr/>
      <dgm:t>
        <a:bodyPr/>
        <a:lstStyle/>
        <a:p>
          <a:endParaRPr lang="en-US"/>
        </a:p>
      </dgm:t>
    </dgm:pt>
    <dgm:pt modelId="{3F89FC49-388E-4F51-AA84-4B22198D1F1A}">
      <dgm:prSet phldrT="[Text]" custT="1"/>
      <dgm:spPr>
        <a:solidFill>
          <a:srgbClr val="F3603B"/>
        </a:solidFill>
      </dgm:spPr>
      <dgm:t>
        <a:bodyPr/>
        <a:lstStyle/>
        <a:p>
          <a:r>
            <a:rPr lang="en-US" sz="2800" dirty="0">
              <a:latin typeface="Abadi" panose="020B0604020104020204" pitchFamily="34" charset="0"/>
            </a:rPr>
            <a:t>NSP</a:t>
          </a:r>
          <a:endParaRPr lang="en-US" sz="6500" dirty="0">
            <a:latin typeface="Abadi" panose="020B0604020104020204" pitchFamily="34" charset="0"/>
          </a:endParaRPr>
        </a:p>
      </dgm:t>
    </dgm:pt>
    <dgm:pt modelId="{92F4E6C3-C540-4E2C-993D-F1648B916674}" type="parTrans" cxnId="{07C63AA6-7B2E-4BDD-A908-433F7D933C71}">
      <dgm:prSet/>
      <dgm:spPr/>
      <dgm:t>
        <a:bodyPr/>
        <a:lstStyle/>
        <a:p>
          <a:endParaRPr lang="en-US"/>
        </a:p>
      </dgm:t>
    </dgm:pt>
    <dgm:pt modelId="{9D6BA3E4-3A78-4444-A243-294E82A0CE57}" type="sibTrans" cxnId="{07C63AA6-7B2E-4BDD-A908-433F7D933C71}">
      <dgm:prSet/>
      <dgm:spPr/>
      <dgm:t>
        <a:bodyPr/>
        <a:lstStyle/>
        <a:p>
          <a:endParaRPr lang="en-US"/>
        </a:p>
      </dgm:t>
    </dgm:pt>
    <dgm:pt modelId="{7FEE6A2D-D3DE-454F-A2E1-7E76BC3C915E}">
      <dgm:prSet phldrT="[Text]" custT="1"/>
      <dgm:spPr>
        <a:solidFill>
          <a:srgbClr val="F3603B"/>
        </a:solidFill>
      </dgm:spPr>
      <dgm:t>
        <a:bodyPr/>
        <a:lstStyle/>
        <a:p>
          <a:r>
            <a:rPr lang="en-US" sz="3200" dirty="0">
              <a:latin typeface="Abadi" panose="020B0604020104020204" pitchFamily="34" charset="0"/>
            </a:rPr>
            <a:t>CDBG</a:t>
          </a:r>
          <a:endParaRPr lang="en-US" sz="5700" dirty="0">
            <a:latin typeface="Abadi" panose="020B0604020104020204" pitchFamily="34" charset="0"/>
          </a:endParaRPr>
        </a:p>
      </dgm:t>
    </dgm:pt>
    <dgm:pt modelId="{66CE9932-C2CC-41E3-8BA6-8EDEB9998FC5}" type="parTrans" cxnId="{481B2673-E2F0-4E22-AFB7-6DD83BC2EF52}">
      <dgm:prSet/>
      <dgm:spPr/>
      <dgm:t>
        <a:bodyPr/>
        <a:lstStyle/>
        <a:p>
          <a:endParaRPr lang="en-US"/>
        </a:p>
      </dgm:t>
    </dgm:pt>
    <dgm:pt modelId="{1273E680-F801-4D26-9A86-F092871F9978}" type="sibTrans" cxnId="{481B2673-E2F0-4E22-AFB7-6DD83BC2EF52}">
      <dgm:prSet/>
      <dgm:spPr/>
      <dgm:t>
        <a:bodyPr/>
        <a:lstStyle/>
        <a:p>
          <a:endParaRPr lang="en-US"/>
        </a:p>
      </dgm:t>
    </dgm:pt>
    <dgm:pt modelId="{77D4FAB3-00EB-439D-A53B-4C8721CE70C1}" type="pres">
      <dgm:prSet presAssocID="{C9035087-2AEA-4CC6-BABC-E6773E0A5F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6E95CC-D3AC-4BAE-BB1A-7EFEEDC4B579}" type="pres">
      <dgm:prSet presAssocID="{1FAFAB8D-1993-44BC-9E8A-4FD01097E5BD}" presName="hierRoot1" presStyleCnt="0">
        <dgm:presLayoutVars>
          <dgm:hierBranch val="init"/>
        </dgm:presLayoutVars>
      </dgm:prSet>
      <dgm:spPr/>
    </dgm:pt>
    <dgm:pt modelId="{0B33F7AD-0B87-4E5A-982C-BAA976CA122C}" type="pres">
      <dgm:prSet presAssocID="{1FAFAB8D-1993-44BC-9E8A-4FD01097E5BD}" presName="rootComposite1" presStyleCnt="0"/>
      <dgm:spPr/>
    </dgm:pt>
    <dgm:pt modelId="{C204EEFD-2E69-4F2A-9B8D-35D1F515669E}" type="pres">
      <dgm:prSet presAssocID="{1FAFAB8D-1993-44BC-9E8A-4FD01097E5BD}" presName="rootText1" presStyleLbl="node0" presStyleIdx="0" presStyleCnt="1" custScaleX="20457" custScaleY="26458" custLinFactY="-82341" custLinFactNeighborY="-100000">
        <dgm:presLayoutVars>
          <dgm:chPref val="3"/>
        </dgm:presLayoutVars>
      </dgm:prSet>
      <dgm:spPr/>
    </dgm:pt>
    <dgm:pt modelId="{271CEBA3-957F-4BA3-B47D-1B94E5AC2EC5}" type="pres">
      <dgm:prSet presAssocID="{1FAFAB8D-1993-44BC-9E8A-4FD01097E5BD}" presName="rootConnector1" presStyleLbl="node1" presStyleIdx="0" presStyleCnt="0"/>
      <dgm:spPr/>
    </dgm:pt>
    <dgm:pt modelId="{E0869A93-60F1-426E-8BFF-39714E0705D8}" type="pres">
      <dgm:prSet presAssocID="{1FAFAB8D-1993-44BC-9E8A-4FD01097E5BD}" presName="hierChild2" presStyleCnt="0"/>
      <dgm:spPr/>
    </dgm:pt>
    <dgm:pt modelId="{1D6AA455-AE56-4446-981D-6435CF435F50}" type="pres">
      <dgm:prSet presAssocID="{66CE9932-C2CC-41E3-8BA6-8EDEB9998FC5}" presName="Name37" presStyleLbl="parChTrans1D2" presStyleIdx="0" presStyleCnt="3"/>
      <dgm:spPr/>
    </dgm:pt>
    <dgm:pt modelId="{CCD9E560-5E1F-4F79-847E-5B2496BD39F5}" type="pres">
      <dgm:prSet presAssocID="{7FEE6A2D-D3DE-454F-A2E1-7E76BC3C915E}" presName="hierRoot2" presStyleCnt="0">
        <dgm:presLayoutVars>
          <dgm:hierBranch val="init"/>
        </dgm:presLayoutVars>
      </dgm:prSet>
      <dgm:spPr/>
    </dgm:pt>
    <dgm:pt modelId="{07F91160-0F64-4139-8333-6397171503BD}" type="pres">
      <dgm:prSet presAssocID="{7FEE6A2D-D3DE-454F-A2E1-7E76BC3C915E}" presName="rootComposite" presStyleCnt="0"/>
      <dgm:spPr/>
    </dgm:pt>
    <dgm:pt modelId="{0FA6450B-F301-4226-9547-7BC35512805F}" type="pres">
      <dgm:prSet presAssocID="{7FEE6A2D-D3DE-454F-A2E1-7E76BC3C915E}" presName="rootText" presStyleLbl="node2" presStyleIdx="0" presStyleCnt="3" custScaleX="26123" custScaleY="14281" custLinFactNeighborX="15215" custLinFactNeighborY="-35715">
        <dgm:presLayoutVars>
          <dgm:chPref val="3"/>
        </dgm:presLayoutVars>
      </dgm:prSet>
      <dgm:spPr/>
    </dgm:pt>
    <dgm:pt modelId="{81481F9B-D83C-4274-BD3D-559A9E523DE4}" type="pres">
      <dgm:prSet presAssocID="{7FEE6A2D-D3DE-454F-A2E1-7E76BC3C915E}" presName="rootConnector" presStyleLbl="node2" presStyleIdx="0" presStyleCnt="3"/>
      <dgm:spPr/>
    </dgm:pt>
    <dgm:pt modelId="{E4D5D724-7E29-48E0-AEF0-B57EB6DADF33}" type="pres">
      <dgm:prSet presAssocID="{7FEE6A2D-D3DE-454F-A2E1-7E76BC3C915E}" presName="hierChild4" presStyleCnt="0"/>
      <dgm:spPr/>
    </dgm:pt>
    <dgm:pt modelId="{65CDFE5A-8C2F-4019-AC73-D829658E3AE5}" type="pres">
      <dgm:prSet presAssocID="{7FEE6A2D-D3DE-454F-A2E1-7E76BC3C915E}" presName="hierChild5" presStyleCnt="0"/>
      <dgm:spPr/>
    </dgm:pt>
    <dgm:pt modelId="{FC8ED74C-2B9F-412C-8D8E-EB24F17B690C}" type="pres">
      <dgm:prSet presAssocID="{D2728ED2-3D1F-45E4-A9CE-745377581277}" presName="Name37" presStyleLbl="parChTrans1D2" presStyleIdx="1" presStyleCnt="3"/>
      <dgm:spPr/>
    </dgm:pt>
    <dgm:pt modelId="{C3CB00EA-6ECA-410B-B973-B16DEE332F28}" type="pres">
      <dgm:prSet presAssocID="{E1533299-ECEF-4AED-AFEB-512667CB8CBB}" presName="hierRoot2" presStyleCnt="0">
        <dgm:presLayoutVars>
          <dgm:hierBranch val="init"/>
        </dgm:presLayoutVars>
      </dgm:prSet>
      <dgm:spPr/>
    </dgm:pt>
    <dgm:pt modelId="{1C3912BB-8307-4B70-9C5A-59F9D3295308}" type="pres">
      <dgm:prSet presAssocID="{E1533299-ECEF-4AED-AFEB-512667CB8CBB}" presName="rootComposite" presStyleCnt="0"/>
      <dgm:spPr/>
    </dgm:pt>
    <dgm:pt modelId="{3C774AFF-F3D4-4BDA-94F4-51ED47D01992}" type="pres">
      <dgm:prSet presAssocID="{E1533299-ECEF-4AED-AFEB-512667CB8CBB}" presName="rootText" presStyleLbl="node2" presStyleIdx="1" presStyleCnt="3" custScaleX="17365" custScaleY="15219" custLinFactNeighborX="-806" custLinFactNeighborY="-35543">
        <dgm:presLayoutVars>
          <dgm:chPref val="3"/>
        </dgm:presLayoutVars>
      </dgm:prSet>
      <dgm:spPr/>
    </dgm:pt>
    <dgm:pt modelId="{F6F59AAF-5AA8-48C2-BC88-D025736A81C5}" type="pres">
      <dgm:prSet presAssocID="{E1533299-ECEF-4AED-AFEB-512667CB8CBB}" presName="rootConnector" presStyleLbl="node2" presStyleIdx="1" presStyleCnt="3"/>
      <dgm:spPr/>
    </dgm:pt>
    <dgm:pt modelId="{A43334AC-7D1C-429E-B075-8A96F162D132}" type="pres">
      <dgm:prSet presAssocID="{E1533299-ECEF-4AED-AFEB-512667CB8CBB}" presName="hierChild4" presStyleCnt="0"/>
      <dgm:spPr/>
    </dgm:pt>
    <dgm:pt modelId="{B21FE2F7-52AE-44B7-8984-1210FDA96130}" type="pres">
      <dgm:prSet presAssocID="{E1533299-ECEF-4AED-AFEB-512667CB8CBB}" presName="hierChild5" presStyleCnt="0"/>
      <dgm:spPr/>
    </dgm:pt>
    <dgm:pt modelId="{A4A00FBF-EA4D-45C5-8BA9-C2BF3B4AD075}" type="pres">
      <dgm:prSet presAssocID="{92F4E6C3-C540-4E2C-993D-F1648B916674}" presName="Name37" presStyleLbl="parChTrans1D2" presStyleIdx="2" presStyleCnt="3"/>
      <dgm:spPr/>
    </dgm:pt>
    <dgm:pt modelId="{E51BDD40-8346-4219-9FDC-CAAEBA51F83C}" type="pres">
      <dgm:prSet presAssocID="{3F89FC49-388E-4F51-AA84-4B22198D1F1A}" presName="hierRoot2" presStyleCnt="0">
        <dgm:presLayoutVars>
          <dgm:hierBranch val="init"/>
        </dgm:presLayoutVars>
      </dgm:prSet>
      <dgm:spPr/>
    </dgm:pt>
    <dgm:pt modelId="{E151AEDF-9B1A-43A2-A354-8C3C6BE85A58}" type="pres">
      <dgm:prSet presAssocID="{3F89FC49-388E-4F51-AA84-4B22198D1F1A}" presName="rootComposite" presStyleCnt="0"/>
      <dgm:spPr/>
    </dgm:pt>
    <dgm:pt modelId="{E5410BA5-4E50-47B0-8A6C-6A89E88335FB}" type="pres">
      <dgm:prSet presAssocID="{3F89FC49-388E-4F51-AA84-4B22198D1F1A}" presName="rootText" presStyleLbl="node2" presStyleIdx="2" presStyleCnt="3" custScaleX="20706" custScaleY="13040" custLinFactNeighborX="-16407" custLinFactNeighborY="-35625">
        <dgm:presLayoutVars>
          <dgm:chPref val="3"/>
        </dgm:presLayoutVars>
      </dgm:prSet>
      <dgm:spPr/>
    </dgm:pt>
    <dgm:pt modelId="{0AE0CA70-110F-4295-8DCC-FECD5FC84694}" type="pres">
      <dgm:prSet presAssocID="{3F89FC49-388E-4F51-AA84-4B22198D1F1A}" presName="rootConnector" presStyleLbl="node2" presStyleIdx="2" presStyleCnt="3"/>
      <dgm:spPr/>
    </dgm:pt>
    <dgm:pt modelId="{3D0D8ACD-71AA-4574-99A1-85DA51BAC2AD}" type="pres">
      <dgm:prSet presAssocID="{3F89FC49-388E-4F51-AA84-4B22198D1F1A}" presName="hierChild4" presStyleCnt="0"/>
      <dgm:spPr/>
    </dgm:pt>
    <dgm:pt modelId="{99EE36D6-E0D7-4D33-9E18-498DF2D00AC8}" type="pres">
      <dgm:prSet presAssocID="{3F89FC49-388E-4F51-AA84-4B22198D1F1A}" presName="hierChild5" presStyleCnt="0"/>
      <dgm:spPr/>
    </dgm:pt>
    <dgm:pt modelId="{A3AC7B69-A329-46FA-8D1F-B87C35860B58}" type="pres">
      <dgm:prSet presAssocID="{1FAFAB8D-1993-44BC-9E8A-4FD01097E5BD}" presName="hierChild3" presStyleCnt="0"/>
      <dgm:spPr/>
    </dgm:pt>
  </dgm:ptLst>
  <dgm:cxnLst>
    <dgm:cxn modelId="{E29B8314-0EA2-4E05-AEB2-9D0D355C3D17}" type="presOf" srcId="{3F89FC49-388E-4F51-AA84-4B22198D1F1A}" destId="{0AE0CA70-110F-4295-8DCC-FECD5FC84694}" srcOrd="1" destOrd="0" presId="urn:microsoft.com/office/officeart/2005/8/layout/orgChart1"/>
    <dgm:cxn modelId="{693FD72F-F59A-45FD-B3C0-3F871CF82034}" type="presOf" srcId="{E1533299-ECEF-4AED-AFEB-512667CB8CBB}" destId="{F6F59AAF-5AA8-48C2-BC88-D025736A81C5}" srcOrd="1" destOrd="0" presId="urn:microsoft.com/office/officeart/2005/8/layout/orgChart1"/>
    <dgm:cxn modelId="{D5DC8038-BFC1-4E2D-A491-0C58C6F3731A}" type="presOf" srcId="{66CE9932-C2CC-41E3-8BA6-8EDEB9998FC5}" destId="{1D6AA455-AE56-4446-981D-6435CF435F50}" srcOrd="0" destOrd="0" presId="urn:microsoft.com/office/officeart/2005/8/layout/orgChart1"/>
    <dgm:cxn modelId="{44F7743E-9682-4C73-AF2A-26B475198F7C}" type="presOf" srcId="{D2728ED2-3D1F-45E4-A9CE-745377581277}" destId="{FC8ED74C-2B9F-412C-8D8E-EB24F17B690C}" srcOrd="0" destOrd="0" presId="urn:microsoft.com/office/officeart/2005/8/layout/orgChart1"/>
    <dgm:cxn modelId="{58116F5E-495C-45F7-B70E-74F256694B9E}" type="presOf" srcId="{C9035087-2AEA-4CC6-BABC-E6773E0A5FF7}" destId="{77D4FAB3-00EB-439D-A53B-4C8721CE70C1}" srcOrd="0" destOrd="0" presId="urn:microsoft.com/office/officeart/2005/8/layout/orgChart1"/>
    <dgm:cxn modelId="{280E2B46-3F88-4D1E-87E4-1B111FBD4CCB}" srcId="{1FAFAB8D-1993-44BC-9E8A-4FD01097E5BD}" destId="{E1533299-ECEF-4AED-AFEB-512667CB8CBB}" srcOrd="1" destOrd="0" parTransId="{D2728ED2-3D1F-45E4-A9CE-745377581277}" sibTransId="{9031CA24-7A60-42A9-82D7-6CA307F2E4E9}"/>
    <dgm:cxn modelId="{E8F3D36F-BAF7-469F-9241-2D102FE98442}" type="presOf" srcId="{1FAFAB8D-1993-44BC-9E8A-4FD01097E5BD}" destId="{271CEBA3-957F-4BA3-B47D-1B94E5AC2EC5}" srcOrd="1" destOrd="0" presId="urn:microsoft.com/office/officeart/2005/8/layout/orgChart1"/>
    <dgm:cxn modelId="{481B2673-E2F0-4E22-AFB7-6DD83BC2EF52}" srcId="{1FAFAB8D-1993-44BC-9E8A-4FD01097E5BD}" destId="{7FEE6A2D-D3DE-454F-A2E1-7E76BC3C915E}" srcOrd="0" destOrd="0" parTransId="{66CE9932-C2CC-41E3-8BA6-8EDEB9998FC5}" sibTransId="{1273E680-F801-4D26-9A86-F092871F9978}"/>
    <dgm:cxn modelId="{5EEFE479-E100-4363-B68E-84EAAA803B24}" type="presOf" srcId="{3F89FC49-388E-4F51-AA84-4B22198D1F1A}" destId="{E5410BA5-4E50-47B0-8A6C-6A89E88335FB}" srcOrd="0" destOrd="0" presId="urn:microsoft.com/office/officeart/2005/8/layout/orgChart1"/>
    <dgm:cxn modelId="{07C63AA6-7B2E-4BDD-A908-433F7D933C71}" srcId="{1FAFAB8D-1993-44BC-9E8A-4FD01097E5BD}" destId="{3F89FC49-388E-4F51-AA84-4B22198D1F1A}" srcOrd="2" destOrd="0" parTransId="{92F4E6C3-C540-4E2C-993D-F1648B916674}" sibTransId="{9D6BA3E4-3A78-4444-A243-294E82A0CE57}"/>
    <dgm:cxn modelId="{52AB3FC1-B873-418B-82F1-00DA002C9861}" type="presOf" srcId="{92F4E6C3-C540-4E2C-993D-F1648B916674}" destId="{A4A00FBF-EA4D-45C5-8BA9-C2BF3B4AD075}" srcOrd="0" destOrd="0" presId="urn:microsoft.com/office/officeart/2005/8/layout/orgChart1"/>
    <dgm:cxn modelId="{CB8B2FD8-5971-4426-B621-58CAD67DF173}" type="presOf" srcId="{7FEE6A2D-D3DE-454F-A2E1-7E76BC3C915E}" destId="{81481F9B-D83C-4274-BD3D-559A9E523DE4}" srcOrd="1" destOrd="0" presId="urn:microsoft.com/office/officeart/2005/8/layout/orgChart1"/>
    <dgm:cxn modelId="{E4BEC1EB-B2B0-4CB7-8FF3-D9E057A3BAC3}" type="presOf" srcId="{7FEE6A2D-D3DE-454F-A2E1-7E76BC3C915E}" destId="{0FA6450B-F301-4226-9547-7BC35512805F}" srcOrd="0" destOrd="0" presId="urn:microsoft.com/office/officeart/2005/8/layout/orgChart1"/>
    <dgm:cxn modelId="{D20729F5-81E4-4369-AE9D-B87581B82238}" type="presOf" srcId="{1FAFAB8D-1993-44BC-9E8A-4FD01097E5BD}" destId="{C204EEFD-2E69-4F2A-9B8D-35D1F515669E}" srcOrd="0" destOrd="0" presId="urn:microsoft.com/office/officeart/2005/8/layout/orgChart1"/>
    <dgm:cxn modelId="{2CE7E1F6-3070-4F45-BC15-EE3E9FB261E2}" type="presOf" srcId="{E1533299-ECEF-4AED-AFEB-512667CB8CBB}" destId="{3C774AFF-F3D4-4BDA-94F4-51ED47D01992}" srcOrd="0" destOrd="0" presId="urn:microsoft.com/office/officeart/2005/8/layout/orgChart1"/>
    <dgm:cxn modelId="{A01C38FB-8EB4-4AFF-9A93-6AC4FBD605A9}" srcId="{C9035087-2AEA-4CC6-BABC-E6773E0A5FF7}" destId="{1FAFAB8D-1993-44BC-9E8A-4FD01097E5BD}" srcOrd="0" destOrd="0" parTransId="{8008E0E9-D2E3-4092-81C6-5A97A5A89322}" sibTransId="{CAD4E213-C852-4898-B41E-E1ABA009EF5D}"/>
    <dgm:cxn modelId="{D4877985-7FAA-4297-B5B4-02D83A7A6DB1}" type="presParOf" srcId="{77D4FAB3-00EB-439D-A53B-4C8721CE70C1}" destId="{326E95CC-D3AC-4BAE-BB1A-7EFEEDC4B579}" srcOrd="0" destOrd="0" presId="urn:microsoft.com/office/officeart/2005/8/layout/orgChart1"/>
    <dgm:cxn modelId="{A10C813C-9CD7-4CB3-8ACA-052EF9F24543}" type="presParOf" srcId="{326E95CC-D3AC-4BAE-BB1A-7EFEEDC4B579}" destId="{0B33F7AD-0B87-4E5A-982C-BAA976CA122C}" srcOrd="0" destOrd="0" presId="urn:microsoft.com/office/officeart/2005/8/layout/orgChart1"/>
    <dgm:cxn modelId="{C3A624EF-5523-42CE-869E-E03F0A433E48}" type="presParOf" srcId="{0B33F7AD-0B87-4E5A-982C-BAA976CA122C}" destId="{C204EEFD-2E69-4F2A-9B8D-35D1F515669E}" srcOrd="0" destOrd="0" presId="urn:microsoft.com/office/officeart/2005/8/layout/orgChart1"/>
    <dgm:cxn modelId="{2D3E6334-A11C-4850-8E0B-369EAE3A9BEA}" type="presParOf" srcId="{0B33F7AD-0B87-4E5A-982C-BAA976CA122C}" destId="{271CEBA3-957F-4BA3-B47D-1B94E5AC2EC5}" srcOrd="1" destOrd="0" presId="urn:microsoft.com/office/officeart/2005/8/layout/orgChart1"/>
    <dgm:cxn modelId="{1412BFF9-E4F5-402F-AFBA-AAEBCBD89D4B}" type="presParOf" srcId="{326E95CC-D3AC-4BAE-BB1A-7EFEEDC4B579}" destId="{E0869A93-60F1-426E-8BFF-39714E0705D8}" srcOrd="1" destOrd="0" presId="urn:microsoft.com/office/officeart/2005/8/layout/orgChart1"/>
    <dgm:cxn modelId="{A7044C3C-5FAF-489F-BB65-9AC3C55CD73F}" type="presParOf" srcId="{E0869A93-60F1-426E-8BFF-39714E0705D8}" destId="{1D6AA455-AE56-4446-981D-6435CF435F50}" srcOrd="0" destOrd="0" presId="urn:microsoft.com/office/officeart/2005/8/layout/orgChart1"/>
    <dgm:cxn modelId="{9A83051D-F028-4EE1-A602-1EE3D8F9EF51}" type="presParOf" srcId="{E0869A93-60F1-426E-8BFF-39714E0705D8}" destId="{CCD9E560-5E1F-4F79-847E-5B2496BD39F5}" srcOrd="1" destOrd="0" presId="urn:microsoft.com/office/officeart/2005/8/layout/orgChart1"/>
    <dgm:cxn modelId="{FC34F70A-A5DC-418A-9992-AED4A19BD001}" type="presParOf" srcId="{CCD9E560-5E1F-4F79-847E-5B2496BD39F5}" destId="{07F91160-0F64-4139-8333-6397171503BD}" srcOrd="0" destOrd="0" presId="urn:microsoft.com/office/officeart/2005/8/layout/orgChart1"/>
    <dgm:cxn modelId="{8BFD0098-8399-4439-83B0-7A9185A105F0}" type="presParOf" srcId="{07F91160-0F64-4139-8333-6397171503BD}" destId="{0FA6450B-F301-4226-9547-7BC35512805F}" srcOrd="0" destOrd="0" presId="urn:microsoft.com/office/officeart/2005/8/layout/orgChart1"/>
    <dgm:cxn modelId="{018E3E6D-1D5B-47A5-A4CD-53E47D7DA8F5}" type="presParOf" srcId="{07F91160-0F64-4139-8333-6397171503BD}" destId="{81481F9B-D83C-4274-BD3D-559A9E523DE4}" srcOrd="1" destOrd="0" presId="urn:microsoft.com/office/officeart/2005/8/layout/orgChart1"/>
    <dgm:cxn modelId="{5179C41A-4BD4-4784-8D73-4243A385BC1A}" type="presParOf" srcId="{CCD9E560-5E1F-4F79-847E-5B2496BD39F5}" destId="{E4D5D724-7E29-48E0-AEF0-B57EB6DADF33}" srcOrd="1" destOrd="0" presId="urn:microsoft.com/office/officeart/2005/8/layout/orgChart1"/>
    <dgm:cxn modelId="{4BC6180F-01C0-48CA-886A-0EF822D44111}" type="presParOf" srcId="{CCD9E560-5E1F-4F79-847E-5B2496BD39F5}" destId="{65CDFE5A-8C2F-4019-AC73-D829658E3AE5}" srcOrd="2" destOrd="0" presId="urn:microsoft.com/office/officeart/2005/8/layout/orgChart1"/>
    <dgm:cxn modelId="{0EFF1810-D056-431B-A9F7-FE16D6477EAD}" type="presParOf" srcId="{E0869A93-60F1-426E-8BFF-39714E0705D8}" destId="{FC8ED74C-2B9F-412C-8D8E-EB24F17B690C}" srcOrd="2" destOrd="0" presId="urn:microsoft.com/office/officeart/2005/8/layout/orgChart1"/>
    <dgm:cxn modelId="{C31828C2-9A7D-406D-86DC-90CC0864852F}" type="presParOf" srcId="{E0869A93-60F1-426E-8BFF-39714E0705D8}" destId="{C3CB00EA-6ECA-410B-B973-B16DEE332F28}" srcOrd="3" destOrd="0" presId="urn:microsoft.com/office/officeart/2005/8/layout/orgChart1"/>
    <dgm:cxn modelId="{B5E76079-45B8-4CCF-A989-B2CB43ACAD17}" type="presParOf" srcId="{C3CB00EA-6ECA-410B-B973-B16DEE332F28}" destId="{1C3912BB-8307-4B70-9C5A-59F9D3295308}" srcOrd="0" destOrd="0" presId="urn:microsoft.com/office/officeart/2005/8/layout/orgChart1"/>
    <dgm:cxn modelId="{5C9F3371-708D-4343-99E2-DF1D28FD072A}" type="presParOf" srcId="{1C3912BB-8307-4B70-9C5A-59F9D3295308}" destId="{3C774AFF-F3D4-4BDA-94F4-51ED47D01992}" srcOrd="0" destOrd="0" presId="urn:microsoft.com/office/officeart/2005/8/layout/orgChart1"/>
    <dgm:cxn modelId="{E65BC618-EDE9-4223-BC66-7177F300BC33}" type="presParOf" srcId="{1C3912BB-8307-4B70-9C5A-59F9D3295308}" destId="{F6F59AAF-5AA8-48C2-BC88-D025736A81C5}" srcOrd="1" destOrd="0" presId="urn:microsoft.com/office/officeart/2005/8/layout/orgChart1"/>
    <dgm:cxn modelId="{5E880A7E-8B07-45E3-82A1-61A8EB12ADDB}" type="presParOf" srcId="{C3CB00EA-6ECA-410B-B973-B16DEE332F28}" destId="{A43334AC-7D1C-429E-B075-8A96F162D132}" srcOrd="1" destOrd="0" presId="urn:microsoft.com/office/officeart/2005/8/layout/orgChart1"/>
    <dgm:cxn modelId="{A1E2FE68-ADB6-447F-809A-7453405DEF5E}" type="presParOf" srcId="{C3CB00EA-6ECA-410B-B973-B16DEE332F28}" destId="{B21FE2F7-52AE-44B7-8984-1210FDA96130}" srcOrd="2" destOrd="0" presId="urn:microsoft.com/office/officeart/2005/8/layout/orgChart1"/>
    <dgm:cxn modelId="{CB281484-76EB-4481-B78D-33130B35BAF1}" type="presParOf" srcId="{E0869A93-60F1-426E-8BFF-39714E0705D8}" destId="{A4A00FBF-EA4D-45C5-8BA9-C2BF3B4AD075}" srcOrd="4" destOrd="0" presId="urn:microsoft.com/office/officeart/2005/8/layout/orgChart1"/>
    <dgm:cxn modelId="{DEAAA11F-2EF6-451B-8AA0-7CF98C3D4E3D}" type="presParOf" srcId="{E0869A93-60F1-426E-8BFF-39714E0705D8}" destId="{E51BDD40-8346-4219-9FDC-CAAEBA51F83C}" srcOrd="5" destOrd="0" presId="urn:microsoft.com/office/officeart/2005/8/layout/orgChart1"/>
    <dgm:cxn modelId="{534595F4-793B-4F0A-90F5-02D2D298E787}" type="presParOf" srcId="{E51BDD40-8346-4219-9FDC-CAAEBA51F83C}" destId="{E151AEDF-9B1A-43A2-A354-8C3C6BE85A58}" srcOrd="0" destOrd="0" presId="urn:microsoft.com/office/officeart/2005/8/layout/orgChart1"/>
    <dgm:cxn modelId="{34ABDB87-04DB-4722-880B-6A1AA493F907}" type="presParOf" srcId="{E151AEDF-9B1A-43A2-A354-8C3C6BE85A58}" destId="{E5410BA5-4E50-47B0-8A6C-6A89E88335FB}" srcOrd="0" destOrd="0" presId="urn:microsoft.com/office/officeart/2005/8/layout/orgChart1"/>
    <dgm:cxn modelId="{A2194E22-980D-44CA-8CC9-749F1AA049F8}" type="presParOf" srcId="{E151AEDF-9B1A-43A2-A354-8C3C6BE85A58}" destId="{0AE0CA70-110F-4295-8DCC-FECD5FC84694}" srcOrd="1" destOrd="0" presId="urn:microsoft.com/office/officeart/2005/8/layout/orgChart1"/>
    <dgm:cxn modelId="{A27640DF-1E1A-461C-ACC2-32DF9D6CE787}" type="presParOf" srcId="{E51BDD40-8346-4219-9FDC-CAAEBA51F83C}" destId="{3D0D8ACD-71AA-4574-99A1-85DA51BAC2AD}" srcOrd="1" destOrd="0" presId="urn:microsoft.com/office/officeart/2005/8/layout/orgChart1"/>
    <dgm:cxn modelId="{B267132C-AB65-44E7-B1E8-72C66514A5F7}" type="presParOf" srcId="{E51BDD40-8346-4219-9FDC-CAAEBA51F83C}" destId="{99EE36D6-E0D7-4D33-9E18-498DF2D00AC8}" srcOrd="2" destOrd="0" presId="urn:microsoft.com/office/officeart/2005/8/layout/orgChart1"/>
    <dgm:cxn modelId="{CF5ED13E-031C-4A24-90A8-8F171B03C277}" type="presParOf" srcId="{326E95CC-D3AC-4BAE-BB1A-7EFEEDC4B579}" destId="{A3AC7B69-A329-46FA-8D1F-B87C35860B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56EC4-DD85-4F19-80D4-2225050E5C5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BFE9DC8-F85E-4D09-8F4E-C59608D78F7E}">
      <dgm:prSet phldrT="[Text]"/>
      <dgm:spPr>
        <a:solidFill>
          <a:srgbClr val="F6B54E"/>
        </a:solidFill>
      </dgm:spPr>
      <dgm:t>
        <a:bodyPr/>
        <a:lstStyle/>
        <a:p>
          <a:r>
            <a:rPr lang="en-US" dirty="0"/>
            <a:t>Grantee</a:t>
          </a:r>
        </a:p>
      </dgm:t>
    </dgm:pt>
    <dgm:pt modelId="{1C9051F3-6FCD-4315-AB8A-109DAD62F8FE}" type="parTrans" cxnId="{E7344E16-AE8B-4A07-BC8A-A6C272E2ED43}">
      <dgm:prSet/>
      <dgm:spPr/>
      <dgm:t>
        <a:bodyPr/>
        <a:lstStyle/>
        <a:p>
          <a:endParaRPr lang="en-US"/>
        </a:p>
      </dgm:t>
    </dgm:pt>
    <dgm:pt modelId="{9BB471A2-9038-4942-BAC0-E4E20AE030BE}" type="sibTrans" cxnId="{E7344E16-AE8B-4A07-BC8A-A6C272E2ED43}">
      <dgm:prSet/>
      <dgm:spPr/>
      <dgm:t>
        <a:bodyPr/>
        <a:lstStyle/>
        <a:p>
          <a:endParaRPr lang="en-US"/>
        </a:p>
      </dgm:t>
    </dgm:pt>
    <dgm:pt modelId="{08BF7731-7640-4DC2-893A-319471A5360F}">
      <dgm:prSet phldrT="[Text]"/>
      <dgm:spPr>
        <a:solidFill>
          <a:srgbClr val="71C3BE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CPD Field Office</a:t>
          </a:r>
        </a:p>
      </dgm:t>
    </dgm:pt>
    <dgm:pt modelId="{C344F0EA-A6E1-45DC-9CA4-7ACA2CE2C3EB}" type="parTrans" cxnId="{754A6A12-B30E-4C19-AB8E-D85EA2DF3CAF}">
      <dgm:prSet/>
      <dgm:spPr/>
      <dgm:t>
        <a:bodyPr/>
        <a:lstStyle/>
        <a:p>
          <a:endParaRPr lang="en-US"/>
        </a:p>
      </dgm:t>
    </dgm:pt>
    <dgm:pt modelId="{71F65DD4-695B-477B-81F6-AA62FA0FA872}" type="sibTrans" cxnId="{754A6A12-B30E-4C19-AB8E-D85EA2DF3CAF}">
      <dgm:prSet/>
      <dgm:spPr/>
      <dgm:t>
        <a:bodyPr/>
        <a:lstStyle/>
        <a:p>
          <a:endParaRPr lang="en-US"/>
        </a:p>
      </dgm:t>
    </dgm:pt>
    <dgm:pt modelId="{D7489294-5976-41E5-A20C-B086FFF4F1A8}">
      <dgm:prSet phldrT="[Text]"/>
      <dgm:spPr>
        <a:solidFill>
          <a:srgbClr val="F3603B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HQ Program Office</a:t>
          </a:r>
          <a:endParaRPr lang="en-US" dirty="0">
            <a:solidFill>
              <a:schemeClr val="bg1"/>
            </a:solidFill>
          </a:endParaRPr>
        </a:p>
      </dgm:t>
    </dgm:pt>
    <dgm:pt modelId="{2CBEF4A6-1324-4E76-A916-1424C51C66CD}" type="parTrans" cxnId="{F916B622-24E5-4145-A5C5-7570A516D265}">
      <dgm:prSet/>
      <dgm:spPr/>
      <dgm:t>
        <a:bodyPr/>
        <a:lstStyle/>
        <a:p>
          <a:endParaRPr lang="en-US"/>
        </a:p>
      </dgm:t>
    </dgm:pt>
    <dgm:pt modelId="{8D9D4CA6-4F64-4053-8FF2-846603EB7F57}" type="sibTrans" cxnId="{F916B622-24E5-4145-A5C5-7570A516D265}">
      <dgm:prSet/>
      <dgm:spPr/>
      <dgm:t>
        <a:bodyPr/>
        <a:lstStyle/>
        <a:p>
          <a:endParaRPr lang="en-US"/>
        </a:p>
      </dgm:t>
    </dgm:pt>
    <dgm:pt modelId="{615F9CFD-A194-4FD7-BF91-34E034BA8FDE}" type="pres">
      <dgm:prSet presAssocID="{0F356EC4-DD85-4F19-80D4-2225050E5C5E}" presName="Name0" presStyleCnt="0">
        <dgm:presLayoutVars>
          <dgm:dir/>
          <dgm:animLvl val="lvl"/>
          <dgm:resizeHandles val="exact"/>
        </dgm:presLayoutVars>
      </dgm:prSet>
      <dgm:spPr/>
    </dgm:pt>
    <dgm:pt modelId="{F16982A8-0671-40F8-989D-321498D6DDFD}" type="pres">
      <dgm:prSet presAssocID="{4BFE9DC8-F85E-4D09-8F4E-C59608D78F7E}" presName="Name8" presStyleCnt="0"/>
      <dgm:spPr/>
    </dgm:pt>
    <dgm:pt modelId="{B29B3216-67FE-4EC2-8597-94B520B29670}" type="pres">
      <dgm:prSet presAssocID="{4BFE9DC8-F85E-4D09-8F4E-C59608D78F7E}" presName="level" presStyleLbl="node1" presStyleIdx="0" presStyleCnt="3">
        <dgm:presLayoutVars>
          <dgm:chMax val="1"/>
          <dgm:bulletEnabled val="1"/>
        </dgm:presLayoutVars>
      </dgm:prSet>
      <dgm:spPr/>
    </dgm:pt>
    <dgm:pt modelId="{9A7AF96D-3492-45F6-9461-44D0F5CBBBD7}" type="pres">
      <dgm:prSet presAssocID="{4BFE9DC8-F85E-4D09-8F4E-C59608D78F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48DA3A-8CA3-4686-B241-A8EC426B0273}" type="pres">
      <dgm:prSet presAssocID="{08BF7731-7640-4DC2-893A-319471A5360F}" presName="Name8" presStyleCnt="0"/>
      <dgm:spPr/>
    </dgm:pt>
    <dgm:pt modelId="{B1AE2036-DEC0-4A46-B562-16D28BEA96D9}" type="pres">
      <dgm:prSet presAssocID="{08BF7731-7640-4DC2-893A-319471A5360F}" presName="level" presStyleLbl="node1" presStyleIdx="1" presStyleCnt="3">
        <dgm:presLayoutVars>
          <dgm:chMax val="1"/>
          <dgm:bulletEnabled val="1"/>
        </dgm:presLayoutVars>
      </dgm:prSet>
      <dgm:spPr/>
    </dgm:pt>
    <dgm:pt modelId="{35EBA760-53C3-4987-9A13-718B4C66206E}" type="pres">
      <dgm:prSet presAssocID="{08BF7731-7640-4DC2-893A-319471A5360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17736B-6726-490A-86FB-A425D6FFB253}" type="pres">
      <dgm:prSet presAssocID="{D7489294-5976-41E5-A20C-B086FFF4F1A8}" presName="Name8" presStyleCnt="0"/>
      <dgm:spPr/>
    </dgm:pt>
    <dgm:pt modelId="{2B86C14E-84D4-4FF2-AF46-B22A9F932E02}" type="pres">
      <dgm:prSet presAssocID="{D7489294-5976-41E5-A20C-B086FFF4F1A8}" presName="level" presStyleLbl="node1" presStyleIdx="2" presStyleCnt="3">
        <dgm:presLayoutVars>
          <dgm:chMax val="1"/>
          <dgm:bulletEnabled val="1"/>
        </dgm:presLayoutVars>
      </dgm:prSet>
      <dgm:spPr/>
    </dgm:pt>
    <dgm:pt modelId="{EDA910BE-34DE-408D-A47C-56165EFE3CCC}" type="pres">
      <dgm:prSet presAssocID="{D7489294-5976-41E5-A20C-B086FFF4F1A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54A6A12-B30E-4C19-AB8E-D85EA2DF3CAF}" srcId="{0F356EC4-DD85-4F19-80D4-2225050E5C5E}" destId="{08BF7731-7640-4DC2-893A-319471A5360F}" srcOrd="1" destOrd="0" parTransId="{C344F0EA-A6E1-45DC-9CA4-7ACA2CE2C3EB}" sibTransId="{71F65DD4-695B-477B-81F6-AA62FA0FA872}"/>
    <dgm:cxn modelId="{E7344E16-AE8B-4A07-BC8A-A6C272E2ED43}" srcId="{0F356EC4-DD85-4F19-80D4-2225050E5C5E}" destId="{4BFE9DC8-F85E-4D09-8F4E-C59608D78F7E}" srcOrd="0" destOrd="0" parTransId="{1C9051F3-6FCD-4315-AB8A-109DAD62F8FE}" sibTransId="{9BB471A2-9038-4942-BAC0-E4E20AE030BE}"/>
    <dgm:cxn modelId="{F916B622-24E5-4145-A5C5-7570A516D265}" srcId="{0F356EC4-DD85-4F19-80D4-2225050E5C5E}" destId="{D7489294-5976-41E5-A20C-B086FFF4F1A8}" srcOrd="2" destOrd="0" parTransId="{2CBEF4A6-1324-4E76-A916-1424C51C66CD}" sibTransId="{8D9D4CA6-4F64-4053-8FF2-846603EB7F57}"/>
    <dgm:cxn modelId="{E3180877-A8AB-4EC0-8C48-41ABE50F04DE}" type="presOf" srcId="{4BFE9DC8-F85E-4D09-8F4E-C59608D78F7E}" destId="{B29B3216-67FE-4EC2-8597-94B520B29670}" srcOrd="0" destOrd="0" presId="urn:microsoft.com/office/officeart/2005/8/layout/pyramid1"/>
    <dgm:cxn modelId="{36E5F5A2-EC4F-4BDF-B6ED-433804F586C2}" type="presOf" srcId="{D7489294-5976-41E5-A20C-B086FFF4F1A8}" destId="{EDA910BE-34DE-408D-A47C-56165EFE3CCC}" srcOrd="1" destOrd="0" presId="urn:microsoft.com/office/officeart/2005/8/layout/pyramid1"/>
    <dgm:cxn modelId="{A5EB1FBC-9299-46E4-BE41-359D590F6E8A}" type="presOf" srcId="{4BFE9DC8-F85E-4D09-8F4E-C59608D78F7E}" destId="{9A7AF96D-3492-45F6-9461-44D0F5CBBBD7}" srcOrd="1" destOrd="0" presId="urn:microsoft.com/office/officeart/2005/8/layout/pyramid1"/>
    <dgm:cxn modelId="{26FEB5BE-40B2-47EE-BE83-FF08DC5668CC}" type="presOf" srcId="{08BF7731-7640-4DC2-893A-319471A5360F}" destId="{35EBA760-53C3-4987-9A13-718B4C66206E}" srcOrd="1" destOrd="0" presId="urn:microsoft.com/office/officeart/2005/8/layout/pyramid1"/>
    <dgm:cxn modelId="{04D2E6BE-F4E4-4001-BD07-300A427AA276}" type="presOf" srcId="{0F356EC4-DD85-4F19-80D4-2225050E5C5E}" destId="{615F9CFD-A194-4FD7-BF91-34E034BA8FDE}" srcOrd="0" destOrd="0" presId="urn:microsoft.com/office/officeart/2005/8/layout/pyramid1"/>
    <dgm:cxn modelId="{8233CBC8-32B4-48B5-8C17-73A453DE4ADB}" type="presOf" srcId="{08BF7731-7640-4DC2-893A-319471A5360F}" destId="{B1AE2036-DEC0-4A46-B562-16D28BEA96D9}" srcOrd="0" destOrd="0" presId="urn:microsoft.com/office/officeart/2005/8/layout/pyramid1"/>
    <dgm:cxn modelId="{85E513D3-844F-4CE4-B25D-97E2236D2DDE}" type="presOf" srcId="{D7489294-5976-41E5-A20C-B086FFF4F1A8}" destId="{2B86C14E-84D4-4FF2-AF46-B22A9F932E02}" srcOrd="0" destOrd="0" presId="urn:microsoft.com/office/officeart/2005/8/layout/pyramid1"/>
    <dgm:cxn modelId="{782601A3-0AF9-4770-A872-084E648CB5E5}" type="presParOf" srcId="{615F9CFD-A194-4FD7-BF91-34E034BA8FDE}" destId="{F16982A8-0671-40F8-989D-321498D6DDFD}" srcOrd="0" destOrd="0" presId="urn:microsoft.com/office/officeart/2005/8/layout/pyramid1"/>
    <dgm:cxn modelId="{896BEE3B-89B2-4602-A7C5-864EDEAB78E1}" type="presParOf" srcId="{F16982A8-0671-40F8-989D-321498D6DDFD}" destId="{B29B3216-67FE-4EC2-8597-94B520B29670}" srcOrd="0" destOrd="0" presId="urn:microsoft.com/office/officeart/2005/8/layout/pyramid1"/>
    <dgm:cxn modelId="{0701A1D7-D834-4C1A-9835-6233070D1119}" type="presParOf" srcId="{F16982A8-0671-40F8-989D-321498D6DDFD}" destId="{9A7AF96D-3492-45F6-9461-44D0F5CBBBD7}" srcOrd="1" destOrd="0" presId="urn:microsoft.com/office/officeart/2005/8/layout/pyramid1"/>
    <dgm:cxn modelId="{2D5E1802-01B3-4F6B-9B6A-3B1812AD4C11}" type="presParOf" srcId="{615F9CFD-A194-4FD7-BF91-34E034BA8FDE}" destId="{B148DA3A-8CA3-4686-B241-A8EC426B0273}" srcOrd="1" destOrd="0" presId="urn:microsoft.com/office/officeart/2005/8/layout/pyramid1"/>
    <dgm:cxn modelId="{117365AF-4048-4A55-A537-3F886799F1C1}" type="presParOf" srcId="{B148DA3A-8CA3-4686-B241-A8EC426B0273}" destId="{B1AE2036-DEC0-4A46-B562-16D28BEA96D9}" srcOrd="0" destOrd="0" presId="urn:microsoft.com/office/officeart/2005/8/layout/pyramid1"/>
    <dgm:cxn modelId="{074A0C3D-092B-43B0-9D77-23530F2C1F97}" type="presParOf" srcId="{B148DA3A-8CA3-4686-B241-A8EC426B0273}" destId="{35EBA760-53C3-4987-9A13-718B4C66206E}" srcOrd="1" destOrd="0" presId="urn:microsoft.com/office/officeart/2005/8/layout/pyramid1"/>
    <dgm:cxn modelId="{5E251451-68C1-4F03-A87C-590DA25FAF34}" type="presParOf" srcId="{615F9CFD-A194-4FD7-BF91-34E034BA8FDE}" destId="{C117736B-6726-490A-86FB-A425D6FFB253}" srcOrd="2" destOrd="0" presId="urn:microsoft.com/office/officeart/2005/8/layout/pyramid1"/>
    <dgm:cxn modelId="{B40C9988-3B35-47BB-AA4D-D9BF1D2EA7AE}" type="presParOf" srcId="{C117736B-6726-490A-86FB-A425D6FFB253}" destId="{2B86C14E-84D4-4FF2-AF46-B22A9F932E02}" srcOrd="0" destOrd="0" presId="urn:microsoft.com/office/officeart/2005/8/layout/pyramid1"/>
    <dgm:cxn modelId="{4C27F2C6-5EF4-4210-8E3E-BA49A4EF98FE}" type="presParOf" srcId="{C117736B-6726-490A-86FB-A425D6FFB253}" destId="{EDA910BE-34DE-408D-A47C-56165EFE3C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0FBF-EA4D-45C5-8BA9-C2BF3B4AD075}">
      <dsp:nvSpPr>
        <dsp:cNvPr id="0" name=""/>
        <dsp:cNvSpPr/>
      </dsp:nvSpPr>
      <dsp:spPr>
        <a:xfrm>
          <a:off x="4064000" y="1011987"/>
          <a:ext cx="2014718" cy="435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4718" y="0"/>
              </a:lnTo>
              <a:lnTo>
                <a:pt x="2014718" y="435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ED74C-2B9F-412C-8D8E-EB24F17B690C}">
      <dsp:nvSpPr>
        <dsp:cNvPr id="0" name=""/>
        <dsp:cNvSpPr/>
      </dsp:nvSpPr>
      <dsp:spPr>
        <a:xfrm>
          <a:off x="4064000" y="1011987"/>
          <a:ext cx="145536" cy="438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36" y="0"/>
              </a:lnTo>
              <a:lnTo>
                <a:pt x="145536" y="4383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A455-AE56-4446-981D-6435CF435F50}">
      <dsp:nvSpPr>
        <dsp:cNvPr id="0" name=""/>
        <dsp:cNvSpPr/>
      </dsp:nvSpPr>
      <dsp:spPr>
        <a:xfrm>
          <a:off x="2165289" y="1011987"/>
          <a:ext cx="1898710" cy="431816"/>
        </a:xfrm>
        <a:custGeom>
          <a:avLst/>
          <a:gdLst/>
          <a:ahLst/>
          <a:cxnLst/>
          <a:rect l="0" t="0" r="0" b="0"/>
          <a:pathLst>
            <a:path>
              <a:moveTo>
                <a:pt x="1898710" y="0"/>
              </a:moveTo>
              <a:lnTo>
                <a:pt x="0" y="0"/>
              </a:lnTo>
              <a:lnTo>
                <a:pt x="0" y="431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4EEFD-2E69-4F2A-9B8D-35D1F515669E}">
      <dsp:nvSpPr>
        <dsp:cNvPr id="0" name=""/>
        <dsp:cNvSpPr/>
      </dsp:nvSpPr>
      <dsp:spPr>
        <a:xfrm>
          <a:off x="3281543" y="0"/>
          <a:ext cx="1564912" cy="1011987"/>
        </a:xfrm>
        <a:prstGeom prst="rect">
          <a:avLst/>
        </a:prstGeom>
        <a:solidFill>
          <a:srgbClr val="F360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OBGA</a:t>
          </a:r>
          <a:endParaRPr lang="en-US" sz="5700" kern="1200" dirty="0">
            <a:latin typeface="Abadi" panose="020B0604020104020204" pitchFamily="34" charset="0"/>
          </a:endParaRPr>
        </a:p>
      </dsp:txBody>
      <dsp:txXfrm>
        <a:off x="3281543" y="0"/>
        <a:ext cx="1564912" cy="1011987"/>
      </dsp:txXfrm>
    </dsp:sp>
    <dsp:sp modelId="{0FA6450B-F301-4226-9547-7BC35512805F}">
      <dsp:nvSpPr>
        <dsp:cNvPr id="0" name=""/>
        <dsp:cNvSpPr/>
      </dsp:nvSpPr>
      <dsp:spPr>
        <a:xfrm>
          <a:off x="1166115" y="1443804"/>
          <a:ext cx="1998348" cy="546231"/>
        </a:xfrm>
        <a:prstGeom prst="rect">
          <a:avLst/>
        </a:prstGeom>
        <a:solidFill>
          <a:srgbClr val="F360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CDBG</a:t>
          </a:r>
          <a:endParaRPr lang="en-US" sz="5700" kern="1200" dirty="0">
            <a:latin typeface="Abadi" panose="020B0604020104020204" pitchFamily="34" charset="0"/>
          </a:endParaRPr>
        </a:p>
      </dsp:txBody>
      <dsp:txXfrm>
        <a:off x="1166115" y="1443804"/>
        <a:ext cx="1998348" cy="546231"/>
      </dsp:txXfrm>
    </dsp:sp>
    <dsp:sp modelId="{3C774AFF-F3D4-4BDA-94F4-51ED47D01992}">
      <dsp:nvSpPr>
        <dsp:cNvPr id="0" name=""/>
        <dsp:cNvSpPr/>
      </dsp:nvSpPr>
      <dsp:spPr>
        <a:xfrm>
          <a:off x="3545345" y="1450383"/>
          <a:ext cx="1328381" cy="582108"/>
        </a:xfrm>
        <a:prstGeom prst="rect">
          <a:avLst/>
        </a:prstGeom>
        <a:solidFill>
          <a:srgbClr val="F360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RHP</a:t>
          </a:r>
          <a:endParaRPr lang="en-US" sz="6500" kern="1200" dirty="0">
            <a:latin typeface="Abadi" panose="020B0604020104020204" pitchFamily="34" charset="0"/>
          </a:endParaRPr>
        </a:p>
      </dsp:txBody>
      <dsp:txXfrm>
        <a:off x="3545345" y="1450383"/>
        <a:ext cx="1328381" cy="582108"/>
      </dsp:txXfrm>
    </dsp:sp>
    <dsp:sp modelId="{E5410BA5-4E50-47B0-8A6C-6A89E88335FB}">
      <dsp:nvSpPr>
        <dsp:cNvPr id="0" name=""/>
        <dsp:cNvSpPr/>
      </dsp:nvSpPr>
      <dsp:spPr>
        <a:xfrm>
          <a:off x="5286738" y="1447246"/>
          <a:ext cx="1583960" cy="498764"/>
        </a:xfrm>
        <a:prstGeom prst="rect">
          <a:avLst/>
        </a:prstGeom>
        <a:solidFill>
          <a:srgbClr val="F360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badi" panose="020B0604020104020204" pitchFamily="34" charset="0"/>
            </a:rPr>
            <a:t>NSP</a:t>
          </a:r>
          <a:endParaRPr lang="en-US" sz="6500" kern="1200" dirty="0">
            <a:latin typeface="Abadi" panose="020B0604020104020204" pitchFamily="34" charset="0"/>
          </a:endParaRPr>
        </a:p>
      </dsp:txBody>
      <dsp:txXfrm>
        <a:off x="5286738" y="1447246"/>
        <a:ext cx="1583960" cy="498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B3216-67FE-4EC2-8597-94B520B29670}">
      <dsp:nvSpPr>
        <dsp:cNvPr id="0" name=""/>
        <dsp:cNvSpPr/>
      </dsp:nvSpPr>
      <dsp:spPr>
        <a:xfrm>
          <a:off x="1740518" y="0"/>
          <a:ext cx="1740518" cy="1244726"/>
        </a:xfrm>
        <a:prstGeom prst="trapezoid">
          <a:avLst>
            <a:gd name="adj" fmla="val 69916"/>
          </a:avLst>
        </a:prstGeom>
        <a:solidFill>
          <a:srgbClr val="F6B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Grantee</a:t>
          </a:r>
        </a:p>
      </dsp:txBody>
      <dsp:txXfrm>
        <a:off x="1740518" y="0"/>
        <a:ext cx="1740518" cy="1244726"/>
      </dsp:txXfrm>
    </dsp:sp>
    <dsp:sp modelId="{B1AE2036-DEC0-4A46-B562-16D28BEA96D9}">
      <dsp:nvSpPr>
        <dsp:cNvPr id="0" name=""/>
        <dsp:cNvSpPr/>
      </dsp:nvSpPr>
      <dsp:spPr>
        <a:xfrm>
          <a:off x="870259" y="1244726"/>
          <a:ext cx="3481036" cy="1244726"/>
        </a:xfrm>
        <a:prstGeom prst="trapezoid">
          <a:avLst>
            <a:gd name="adj" fmla="val 69916"/>
          </a:avLst>
        </a:prstGeom>
        <a:solidFill>
          <a:srgbClr val="71C3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bg1"/>
              </a:solidFill>
            </a:rPr>
            <a:t>CPD Field Office</a:t>
          </a:r>
        </a:p>
      </dsp:txBody>
      <dsp:txXfrm>
        <a:off x="1479440" y="1244726"/>
        <a:ext cx="2262673" cy="1244726"/>
      </dsp:txXfrm>
    </dsp:sp>
    <dsp:sp modelId="{2B86C14E-84D4-4FF2-AF46-B22A9F932E02}">
      <dsp:nvSpPr>
        <dsp:cNvPr id="0" name=""/>
        <dsp:cNvSpPr/>
      </dsp:nvSpPr>
      <dsp:spPr>
        <a:xfrm>
          <a:off x="0" y="2489453"/>
          <a:ext cx="5221555" cy="1244726"/>
        </a:xfrm>
        <a:prstGeom prst="trapezoid">
          <a:avLst>
            <a:gd name="adj" fmla="val 69916"/>
          </a:avLst>
        </a:prstGeom>
        <a:solidFill>
          <a:srgbClr val="F360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</a:rPr>
            <a:t>HQ Program Office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913772" y="2489453"/>
        <a:ext cx="3394010" cy="124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635128-382C-E8C2-D3CC-72D94E4CA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3ECF7-CE3A-8784-CEBB-83C0483457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EB85F-14DB-4C5A-BFA5-30975EAAA1D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43B17-B8A0-953D-FE50-7E43633C4A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1F324-7DF6-7E30-0920-FE7CAB6A22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03A59-B8C3-4AA5-8A47-2AED5896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0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2946A-AA60-44FB-BAE4-915F147F399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9EE8-932F-47EC-942B-A26C55F24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9EE8-932F-47EC-942B-A26C55F24C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841E-5B29-D019-B6C4-40C7C4D1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F73BA-5018-614F-A448-CFE638601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4FEE5-5263-D98B-06B7-6AA42C63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7887-0570-FFB6-AAC9-B7B9F726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81BB-45E2-46D6-7FF9-12B3ED7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F68C-92F0-97FB-C1C2-49BBB0A6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746BD-D5EB-DF59-D9FF-9EBCC4866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4F99-62F4-1C82-29D5-C7B447F2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4013-4DCF-7097-B8A8-2043390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23FD-92AD-68DC-F63B-16218E43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32B50-74B5-B5C9-0C41-8528D5851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A17A3-EE93-260D-1517-62192621D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67F4-45D9-651D-5952-7964B7E5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2017-E855-4D33-FD8D-22E153A8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ACDE-1C59-DB9F-C1BA-2C186CB2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E5EC-E20C-FF42-78B0-50BDA3FD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93A73-A41B-C300-7B92-62488745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A5D58-C0C6-BABF-3C50-6043E6FE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44B61-9E3B-BD88-AFA3-38057A16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1636B-C1B1-7BB2-E74D-5FCD9322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7AE5-1A94-AF04-D426-FF720235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C8A7F-FAAC-AB1C-BA04-F02D44B9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0B870-7263-73DF-B566-3DB24E0E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A9EB-F8DE-AFEA-8594-543DBC7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61D27-C8E6-842B-6BAA-1DC37DA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975E-132D-4BD6-C615-200130C1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C1D68-68BA-258F-4FA0-2E78E1795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261EB-A1CA-775A-38C7-0A4A9989E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42E6F-5362-1B82-3360-1F8A118D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A718A-F1CC-E758-41E4-7FCAD79F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6AF-5BD6-4A7D-BCB7-EC40E9D8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9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9A1F-BE9F-EAE7-EED5-480D8939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93DA7-5367-4737-7480-C75C43E4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110A1-62B2-F3C5-373E-DBFA6753D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2516F-ACBE-3333-6E85-4E86E6E7B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10DB-4662-5E93-32CD-70E4A494F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AF8DF-8C8A-0F31-D3E0-C918CB88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74656-18A7-7FB0-122E-2B6B7292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A05FB-31A4-3AB7-E8CA-4BBCA5DA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44B3-4468-C54A-02D7-2C283DEB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4B59E-D40F-3581-362B-2691D45F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56F5D-6729-A443-3228-74256AB4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92655-2BC2-B6FE-571C-9D5CF720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8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1B47C-91ED-4E67-3F80-2C7D2F3F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B1382-AC56-D5DD-BDB5-B31E550C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290C9-01C7-895C-20EB-9D6F1BAC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A374-31B4-1202-30BF-D9ECD287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FBA6-2AC1-4F1F-1602-C694193D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816F5-B88D-061F-CF80-AD43E65AE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FE63E-D15A-7FB9-CF9D-0208A2F3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6A81D-DD56-506F-D50F-54C40C67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09A23-AB76-25D0-F631-04841EFD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D4D2-FB72-87BF-179A-278EDEE7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27922-1149-384F-8CE9-3F1B4E8C5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A5B49-4F0B-1343-F29F-8B590DA2D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519E0-EAE2-8B1A-8222-F345951B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00A76-4641-3405-91FE-3E80FA98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2E6BA-0B97-914E-0524-737DBD18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6B4A9-18BF-193D-C2E5-050B6CA3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E77A5-62F6-2CE8-8619-DBE61DA6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3F9C-D15D-C717-0165-22DBD4E44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2E38-CD1E-4EBD-ADCB-F8F9D7B1986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EDF18-976E-2B04-1A7E-C7D71C40E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B6176-1F25-DDDD-AC57-CB58ECD38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8CF9-5EE6-440B-928F-4DB603EB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ack of jigsaw puzzle pieces">
            <a:extLst>
              <a:ext uri="{FF2B5EF4-FFF2-40B4-BE49-F238E27FC236}">
                <a16:creationId xmlns:a16="http://schemas.microsoft.com/office/drawing/2014/main" id="{78A00360-5FC1-2FD0-844A-53986F4E1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1052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6B7CD-0A31-CCC3-69F0-850F9E09D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Amasis MT Pro Black" panose="02040A04050005020304" pitchFamily="18" charset="0"/>
              </a:rPr>
              <a:t>Working Together with your </a:t>
            </a:r>
            <a:br>
              <a:rPr lang="en-US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Amasis MT Pro Black" panose="02040A04050005020304" pitchFamily="18" charset="0"/>
              </a:rPr>
              <a:t>CPD Field Office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019F0-2D7D-5235-533C-D95E7698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Katy Burke, Director, CPD Office of Field Management</a:t>
            </a:r>
          </a:p>
          <a:p>
            <a:r>
              <a:rPr lang="en-US" dirty="0">
                <a:solidFill>
                  <a:srgbClr val="FFFFFF"/>
                </a:solidFill>
              </a:rPr>
              <a:t>June 23, 2022 - NCDA</a:t>
            </a:r>
          </a:p>
        </p:txBody>
      </p:sp>
    </p:spTree>
    <p:extLst>
      <p:ext uri="{BB962C8B-B14F-4D97-AF65-F5344CB8AC3E}">
        <p14:creationId xmlns:p14="http://schemas.microsoft.com/office/powerpoint/2010/main" val="313019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C27D16-08E8-9366-5669-6DCE3F75E187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6B54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2DC60A-8A5E-428B-DDF5-752CC87125D9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1E698185-3343-3664-B08F-1AA9393EB1CA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F6B7CD-0A31-CCC3-69F0-850F9E09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Field Office Stats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50442-8079-9124-827A-E06B1B8F4292}"/>
              </a:ext>
            </a:extLst>
          </p:cNvPr>
          <p:cNvSpPr txBox="1"/>
          <p:nvPr/>
        </p:nvSpPr>
        <p:spPr>
          <a:xfrm>
            <a:off x="464993" y="1278743"/>
            <a:ext cx="4992832" cy="5386090"/>
          </a:xfrm>
          <a:prstGeom prst="rect">
            <a:avLst/>
          </a:prstGeom>
          <a:noFill/>
          <a:ln w="57150">
            <a:solidFill>
              <a:srgbClr val="71C3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badi" panose="020B0604020104020204" pitchFamily="34" charset="0"/>
              </a:rPr>
              <a:t>Field Team Snapshot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	1 day to 45+ years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	Former Grantees, Nonprofits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	From GED to PhD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	Lived Experience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	Veterans, RPCVs, </a:t>
            </a:r>
            <a:r>
              <a:rPr lang="en-US" sz="2400" dirty="0" err="1">
                <a:latin typeface="Abadi" panose="020B0604020104020204" pitchFamily="34" charset="0"/>
              </a:rPr>
              <a:t>Americorps</a:t>
            </a:r>
            <a:endParaRPr lang="en-US" sz="2400" dirty="0">
              <a:latin typeface="Abadi" panose="020B0604020104020204" pitchFamily="34" charset="0"/>
            </a:endParaRP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	HQ-to-Field, other agencies</a:t>
            </a:r>
          </a:p>
          <a:p>
            <a:endParaRPr lang="en-US" sz="1600" dirty="0">
              <a:latin typeface="Abadi" panose="020B0604020104020204" pitchFamily="34" charset="0"/>
            </a:endParaRPr>
          </a:p>
          <a:p>
            <a:endParaRPr lang="en-US" sz="1600" dirty="0">
              <a:latin typeface="Abadi" panose="020B0604020104020204" pitchFamily="34" charset="0"/>
            </a:endParaRPr>
          </a:p>
        </p:txBody>
      </p:sp>
      <p:pic>
        <p:nvPicPr>
          <p:cNvPr id="16" name="Graphic 15" descr="Monthly calendar outline">
            <a:extLst>
              <a:ext uri="{FF2B5EF4-FFF2-40B4-BE49-F238E27FC236}">
                <a16:creationId xmlns:a16="http://schemas.microsoft.com/office/drawing/2014/main" id="{95D9A202-3225-524B-25BA-45262C54D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365" y="2028801"/>
            <a:ext cx="457200" cy="457200"/>
          </a:xfrm>
          <a:prstGeom prst="rect">
            <a:avLst/>
          </a:prstGeom>
        </p:spPr>
      </p:pic>
      <p:pic>
        <p:nvPicPr>
          <p:cNvPr id="18" name="Graphic 17" descr="City outline">
            <a:extLst>
              <a:ext uri="{FF2B5EF4-FFF2-40B4-BE49-F238E27FC236}">
                <a16:creationId xmlns:a16="http://schemas.microsoft.com/office/drawing/2014/main" id="{E160AB70-CEC0-C62F-A9D0-296622582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468" y="2700669"/>
            <a:ext cx="538993" cy="538993"/>
          </a:xfrm>
          <a:prstGeom prst="rect">
            <a:avLst/>
          </a:prstGeom>
        </p:spPr>
      </p:pic>
      <p:pic>
        <p:nvPicPr>
          <p:cNvPr id="20" name="Graphic 19" descr="Graduation cap outline">
            <a:extLst>
              <a:ext uri="{FF2B5EF4-FFF2-40B4-BE49-F238E27FC236}">
                <a16:creationId xmlns:a16="http://schemas.microsoft.com/office/drawing/2014/main" id="{01214631-2A18-DF30-CC37-49E62EA46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65" y="3398585"/>
            <a:ext cx="552275" cy="552275"/>
          </a:xfrm>
          <a:prstGeom prst="rect">
            <a:avLst/>
          </a:prstGeom>
        </p:spPr>
      </p:pic>
      <p:pic>
        <p:nvPicPr>
          <p:cNvPr id="22" name="Graphic 21" descr="House outline">
            <a:extLst>
              <a:ext uri="{FF2B5EF4-FFF2-40B4-BE49-F238E27FC236}">
                <a16:creationId xmlns:a16="http://schemas.microsoft.com/office/drawing/2014/main" id="{FD78243B-8FAC-1C75-E031-D52148944F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365" y="4144412"/>
            <a:ext cx="511379" cy="511379"/>
          </a:xfrm>
          <a:prstGeom prst="rect">
            <a:avLst/>
          </a:prstGeom>
        </p:spPr>
      </p:pic>
      <p:pic>
        <p:nvPicPr>
          <p:cNvPr id="24" name="Graphic 23" descr="Connections outline">
            <a:extLst>
              <a:ext uri="{FF2B5EF4-FFF2-40B4-BE49-F238E27FC236}">
                <a16:creationId xmlns:a16="http://schemas.microsoft.com/office/drawing/2014/main" id="{727A60C0-8130-2EF2-9D5E-74596C194D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612" y="5579257"/>
            <a:ext cx="622883" cy="622883"/>
          </a:xfrm>
          <a:prstGeom prst="rect">
            <a:avLst/>
          </a:prstGeom>
        </p:spPr>
      </p:pic>
      <p:pic>
        <p:nvPicPr>
          <p:cNvPr id="13" name="Picture 2" descr="white jigsaw puzzle pieces on brown marble table">
            <a:extLst>
              <a:ext uri="{FF2B5EF4-FFF2-40B4-BE49-F238E27FC236}">
                <a16:creationId xmlns:a16="http://schemas.microsoft.com/office/drawing/2014/main" id="{3AE61C5A-D1B3-53F5-C129-7E0B74C1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3" y="-697564"/>
            <a:ext cx="5893837" cy="88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Soldier female outline">
            <a:extLst>
              <a:ext uri="{FF2B5EF4-FFF2-40B4-BE49-F238E27FC236}">
                <a16:creationId xmlns:a16="http://schemas.microsoft.com/office/drawing/2014/main" id="{FC098A6A-3139-5731-6795-8FC9841112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5354" y="488623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BEC5-287F-64E8-B0C2-D4824497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elvetica LT Pro" panose="020B0504020202020204" pitchFamily="34" charset="0"/>
              </a:rPr>
              <a:t>So what does the Field Office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7D19-E5AC-816C-F42F-C9845C06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A86290-4C3E-AB52-0F1B-8ABB1FFF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121920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E81DBC-C457-2546-2F07-19D5FE1D4790}"/>
              </a:ext>
            </a:extLst>
          </p:cNvPr>
          <p:cNvSpPr txBox="1"/>
          <p:nvPr/>
        </p:nvSpPr>
        <p:spPr>
          <a:xfrm>
            <a:off x="2818701" y="4286774"/>
            <a:ext cx="119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HQ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8165D-9929-EE57-C1F0-E5390F4F7551}"/>
              </a:ext>
            </a:extLst>
          </p:cNvPr>
          <p:cNvSpPr txBox="1"/>
          <p:nvPr/>
        </p:nvSpPr>
        <p:spPr>
          <a:xfrm>
            <a:off x="8265952" y="4286773"/>
            <a:ext cx="119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Real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World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9815DE0-0524-A1AB-576D-AC5F2920021C}"/>
              </a:ext>
            </a:extLst>
          </p:cNvPr>
          <p:cNvSpPr/>
          <p:nvPr/>
        </p:nvSpPr>
        <p:spPr>
          <a:xfrm>
            <a:off x="5285064" y="4194496"/>
            <a:ext cx="1904301" cy="8053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CPD Field</a:t>
            </a:r>
          </a:p>
        </p:txBody>
      </p:sp>
    </p:spTree>
    <p:extLst>
      <p:ext uri="{BB962C8B-B14F-4D97-AF65-F5344CB8AC3E}">
        <p14:creationId xmlns:p14="http://schemas.microsoft.com/office/powerpoint/2010/main" val="402873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D8341D-5F24-4509-816B-C803E59C795D}"/>
              </a:ext>
            </a:extLst>
          </p:cNvPr>
          <p:cNvGrpSpPr/>
          <p:nvPr/>
        </p:nvGrpSpPr>
        <p:grpSpPr>
          <a:xfrm>
            <a:off x="0" y="287209"/>
            <a:ext cx="10846965" cy="646331"/>
            <a:chOff x="-1" y="4127865"/>
            <a:chExt cx="5305426" cy="501286"/>
          </a:xfrm>
          <a:solidFill>
            <a:srgbClr val="F6B54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B64C-4DBF-479E-819F-D66BF3ECC138}"/>
                </a:ext>
              </a:extLst>
            </p:cNvPr>
            <p:cNvSpPr/>
            <p:nvPr/>
          </p:nvSpPr>
          <p:spPr>
            <a:xfrm>
              <a:off x="-1" y="4127865"/>
              <a:ext cx="4962526" cy="49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69819BE3-F8EA-4B20-B169-F5949F21BA3F}"/>
                </a:ext>
              </a:extLst>
            </p:cNvPr>
            <p:cNvSpPr/>
            <p:nvPr/>
          </p:nvSpPr>
          <p:spPr>
            <a:xfrm rot="5400000">
              <a:off x="4883332" y="4207058"/>
              <a:ext cx="501285" cy="3429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603B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EFEEBE-E620-4767-A528-A78E246806DF}"/>
              </a:ext>
            </a:extLst>
          </p:cNvPr>
          <p:cNvSpPr txBox="1"/>
          <p:nvPr/>
        </p:nvSpPr>
        <p:spPr>
          <a:xfrm>
            <a:off x="152400" y="287209"/>
            <a:ext cx="1027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 LT Pro" panose="020B0504020202020204" pitchFamily="34" charset="0"/>
                <a:cs typeface="Helvetica" panose="020B0604020202020204" pitchFamily="34" charset="0"/>
              </a:rPr>
              <a:t>We do a few things…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36C5DD-374E-4FF2-A43F-C29DA1695A5D}"/>
              </a:ext>
            </a:extLst>
          </p:cNvPr>
          <p:cNvGrpSpPr/>
          <p:nvPr/>
        </p:nvGrpSpPr>
        <p:grpSpPr>
          <a:xfrm>
            <a:off x="0" y="1768780"/>
            <a:ext cx="6096000" cy="104864"/>
            <a:chOff x="228238" y="5019674"/>
            <a:chExt cx="7821207" cy="1802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F4006C-01BA-4FE7-9D49-8E636DC39C9E}"/>
                </a:ext>
              </a:extLst>
            </p:cNvPr>
            <p:cNvSpPr/>
            <p:nvPr/>
          </p:nvSpPr>
          <p:spPr>
            <a:xfrm>
              <a:off x="228238" y="5019676"/>
              <a:ext cx="1573333" cy="180240"/>
            </a:xfrm>
            <a:prstGeom prst="rect">
              <a:avLst/>
            </a:prstGeom>
            <a:solidFill>
              <a:srgbClr val="71C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959147-E760-4FCE-96B2-507CA6BDF3BC}"/>
                </a:ext>
              </a:extLst>
            </p:cNvPr>
            <p:cNvSpPr/>
            <p:nvPr/>
          </p:nvSpPr>
          <p:spPr>
            <a:xfrm>
              <a:off x="1801571" y="5019675"/>
              <a:ext cx="1573333" cy="180240"/>
            </a:xfrm>
            <a:prstGeom prst="rect">
              <a:avLst/>
            </a:prstGeom>
            <a:solidFill>
              <a:srgbClr val="F36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0C0E92-5F67-436F-AE9D-A7069FA94537}"/>
                </a:ext>
              </a:extLst>
            </p:cNvPr>
            <p:cNvSpPr/>
            <p:nvPr/>
          </p:nvSpPr>
          <p:spPr>
            <a:xfrm>
              <a:off x="3374904" y="5019675"/>
              <a:ext cx="1573333" cy="180240"/>
            </a:xfrm>
            <a:prstGeom prst="rect">
              <a:avLst/>
            </a:prstGeom>
            <a:solidFill>
              <a:srgbClr val="393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B25FE1-B237-4D51-B158-FBF81016D8D5}"/>
                </a:ext>
              </a:extLst>
            </p:cNvPr>
            <p:cNvSpPr/>
            <p:nvPr/>
          </p:nvSpPr>
          <p:spPr>
            <a:xfrm>
              <a:off x="4925508" y="5019674"/>
              <a:ext cx="1573333" cy="180240"/>
            </a:xfrm>
            <a:prstGeom prst="rect">
              <a:avLst/>
            </a:prstGeom>
            <a:solidFill>
              <a:srgbClr val="F6B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AF73EF-7DBF-4FE4-B1B1-D244E6AD92C1}"/>
                </a:ext>
              </a:extLst>
            </p:cNvPr>
            <p:cNvSpPr/>
            <p:nvPr/>
          </p:nvSpPr>
          <p:spPr>
            <a:xfrm>
              <a:off x="6476112" y="5019674"/>
              <a:ext cx="1573333" cy="180240"/>
            </a:xfrm>
            <a:prstGeom prst="rect">
              <a:avLst/>
            </a:prstGeom>
            <a:solidFill>
              <a:srgbClr val="141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293823-ED34-4278-AEFF-208300D41E8B}"/>
              </a:ext>
            </a:extLst>
          </p:cNvPr>
          <p:cNvSpPr txBox="1"/>
          <p:nvPr/>
        </p:nvSpPr>
        <p:spPr>
          <a:xfrm>
            <a:off x="327408" y="962752"/>
            <a:ext cx="853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CPD Field staff are asked to be experts for the following HUD programs and subject areas: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E7F9E-CC2C-4E40-9AD5-589BC7E9F3B1}"/>
              </a:ext>
            </a:extLst>
          </p:cNvPr>
          <p:cNvSpPr txBox="1"/>
          <p:nvPr/>
        </p:nvSpPr>
        <p:spPr>
          <a:xfrm>
            <a:off x="327408" y="2015698"/>
            <a:ext cx="530160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COMMUNITY DEVELOPMENT BLOCK GRANT (CDBG) ENTITLEMENT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STATE COMMUNITY DEVELOPMENT BLOCK GRANT (CDBG) PROGRAM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SECTION 108 LOAN GUARANTEES, ECONOMIC DEVELOPMENT INITIATIVE (EDI), AND BROWNFIELDS ECONOMIC DEVELOPMENT INITIATIVE (BEDI)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DISASTER RECOVERY COMMUNITY DEVELOPMENT BLOCK GRANT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HOME INVESTMENT PARTNERSHIPS PROGRAM (HOME)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ECONOMIC RECOVERY PROGRAMS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HOUSING OPPORTUNITIES FOR PERSONS WITH AIDS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SECTION 8 MODERATE REHABILITATION SINGLE ROOM OCCUPANCY (   SRO) PROGRAM FOR HOMELESS INDIVIDUALS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SHELTER PLUS CARE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SUPPORTIVE HOUSING PROGRAM (SHP)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ROUND II EMPOWERMENT ZONES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RURAL HOUSING AND ECONOMIC DEVELOPMENT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CITIZEN PARTICIPATION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ENVIRONMENTAL MONITORING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FAIR HOUSING AND EQUAL OPPORTUNITY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LABOR STANDARDS ADMINISTRATION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LEAD-BASED PAINT COMPLIANCE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RELOCATION AND REAL PROPERTY ACQUISITION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FLOOD INSURANCE PROTECTION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EMERGENCY SOLUTIONS GRANTS (ESG) PROGRAM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CONTINUUM OF CARE (CoC) PROGRAM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COMMUNITY CAPITAL INITIATIVES (CCI)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SELF-HELP HOMEOWNERSHIP OPPORTUNITY PROGRAM (SHOP)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RURAL CAPACITY BUILDING FOR COMMUNITY DEVELOPMENT AND AFFORDABLE HOUSING GRANTS (RCB)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CAPACITY BUILDING FOR COMMUNITY DEVELOPMENT AND AFFORDABLE HOUSING GRANTS (SECTION 4)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B1669D-D6D6-4A49-8C9A-29ACDE47F145}"/>
              </a:ext>
            </a:extLst>
          </p:cNvPr>
          <p:cNvSpPr txBox="1"/>
          <p:nvPr/>
        </p:nvSpPr>
        <p:spPr>
          <a:xfrm>
            <a:off x="6096000" y="2015697"/>
            <a:ext cx="530160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2 CFR PART 200, </a:t>
            </a:r>
            <a:r>
              <a:rPr lang="en-US" sz="10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UNIFORM ADMINISTRATIVE REQUIREMENTS, COST PRINCIPLES, AND AUDIT REQUIREMENTS FOR FEDERAL AWARDS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CLOSEOUTS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FINANCIAL MANAGEMENT 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INTERNAL CONTROLS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BONDS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PAYMENT AND FINANCIAL REPORTING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IMPROPER PAYMENTS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COST SHARING OR MATCHING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PROGRAM INCOME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REVISION OF BUDGET AND PROGRAM PLANS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PERIOD OF PERFORMANCE 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Record retention and access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AUDIT REQUIREMENTS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DIRECT COSTS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INDIRECT COSTS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DE MINIMIS RATE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PROCUREMENT POLICIES AND PROCEDURES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MICRO-PURCHASES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SMALL PURCHASES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SEALED BIDS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COMPETITIVE PROPOSALS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NONCOMPETITIVE PROPOSALS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CONTRACT COST AND PRICE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CONTRACT PROVISIONS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EQUIPMENT USE AND MANAGEMENT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r>
              <a:rPr lang="en-US" sz="1000" dirty="0">
                <a:solidFill>
                  <a:srgbClr val="333333"/>
                </a:solidFill>
                <a:latin typeface="Helvetica" panose="020B0604020202020204" pitchFamily="34" charset="0"/>
              </a:rPr>
              <a:t>EQUIPMENT DISPOSITION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6"/>
            </a:pPr>
            <a:endParaRPr lang="en-US" sz="1000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woman doing multitask activities Free Vector">
            <a:extLst>
              <a:ext uri="{FF2B5EF4-FFF2-40B4-BE49-F238E27FC236}">
                <a16:creationId xmlns:a16="http://schemas.microsoft.com/office/drawing/2014/main" id="{4985ACCB-A109-7083-30F9-E4EDD4FB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353" y="2221654"/>
            <a:ext cx="3415455" cy="34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FF80E-B27E-145E-3F8E-6A2A2C7C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3" y="1183508"/>
            <a:ext cx="5978229" cy="29913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3603B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HQ Policy </a:t>
            </a:r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5AF62-3FD2-5016-7398-363645C4CDD9}"/>
              </a:ext>
            </a:extLst>
          </p:cNvPr>
          <p:cNvSpPr txBox="1"/>
          <p:nvPr/>
        </p:nvSpPr>
        <p:spPr>
          <a:xfrm>
            <a:off x="1182847" y="4664279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Lead-Based Paint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A16C2-F80C-89B1-BDE6-B1DCC877336A}"/>
              </a:ext>
            </a:extLst>
          </p:cNvPr>
          <p:cNvSpPr txBox="1"/>
          <p:nvPr/>
        </p:nvSpPr>
        <p:spPr>
          <a:xfrm>
            <a:off x="1737919" y="5227525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Environment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E6656-A9F5-0B58-BBDC-59295F5F7FA3}"/>
              </a:ext>
            </a:extLst>
          </p:cNvPr>
          <p:cNvSpPr txBox="1"/>
          <p:nvPr/>
        </p:nvSpPr>
        <p:spPr>
          <a:xfrm>
            <a:off x="2878821" y="4664279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Relocation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46CDB-65CF-F12E-9A20-9DFECB43D1EC}"/>
              </a:ext>
            </a:extLst>
          </p:cNvPr>
          <p:cNvSpPr txBox="1"/>
          <p:nvPr/>
        </p:nvSpPr>
        <p:spPr>
          <a:xfrm>
            <a:off x="3501164" y="5369025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2 CFR 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E0809-EF3F-903B-3CFA-F3408DF83018}"/>
              </a:ext>
            </a:extLst>
          </p:cNvPr>
          <p:cNvSpPr txBox="1"/>
          <p:nvPr/>
        </p:nvSpPr>
        <p:spPr>
          <a:xfrm>
            <a:off x="798352" y="5978592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IDIS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1488A-29FB-990E-23B6-5923B5C4348B}"/>
              </a:ext>
            </a:extLst>
          </p:cNvPr>
          <p:cNvSpPr txBox="1"/>
          <p:nvPr/>
        </p:nvSpPr>
        <p:spPr>
          <a:xfrm>
            <a:off x="2601985" y="5790771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eSnaps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3C7A6-4D66-4B72-1138-68F706EC636C}"/>
              </a:ext>
            </a:extLst>
          </p:cNvPr>
          <p:cNvSpPr txBox="1"/>
          <p:nvPr/>
        </p:nvSpPr>
        <p:spPr>
          <a:xfrm>
            <a:off x="3835166" y="6223212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eLOCCS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FA73DE-0D6C-FE38-1943-6F7C8B3F194E}"/>
              </a:ext>
            </a:extLst>
          </p:cNvPr>
          <p:cNvSpPr txBox="1"/>
          <p:nvPr/>
        </p:nvSpPr>
        <p:spPr>
          <a:xfrm>
            <a:off x="181761" y="5527190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Davis Bacon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17FE3-FA7C-34AB-DE24-B311C09E0F29}"/>
              </a:ext>
            </a:extLst>
          </p:cNvPr>
          <p:cNvSpPr txBox="1"/>
          <p:nvPr/>
        </p:nvSpPr>
        <p:spPr>
          <a:xfrm>
            <a:off x="4776476" y="5723936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VASH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96A6D-2202-D059-F64F-3587E89F7D6E}"/>
              </a:ext>
            </a:extLst>
          </p:cNvPr>
          <p:cNvSpPr txBox="1"/>
          <p:nvPr/>
        </p:nvSpPr>
        <p:spPr>
          <a:xfrm>
            <a:off x="2077836" y="6484822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Audit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0EEE846-D3AF-A8FD-700B-D2BC55C5591B}"/>
              </a:ext>
            </a:extLst>
          </p:cNvPr>
          <p:cNvSpPr/>
          <p:nvPr/>
        </p:nvSpPr>
        <p:spPr>
          <a:xfrm>
            <a:off x="6719582" y="2153130"/>
            <a:ext cx="2097247" cy="382817"/>
          </a:xfrm>
          <a:prstGeom prst="homePlate">
            <a:avLst/>
          </a:prstGeom>
          <a:solidFill>
            <a:srgbClr val="F36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Programs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B5FB114-D92E-EBA3-9635-B2E9C42AD26E}"/>
              </a:ext>
            </a:extLst>
          </p:cNvPr>
          <p:cNvSpPr/>
          <p:nvPr/>
        </p:nvSpPr>
        <p:spPr>
          <a:xfrm>
            <a:off x="6719582" y="5093132"/>
            <a:ext cx="2097247" cy="382817"/>
          </a:xfrm>
          <a:prstGeom prst="homePlate">
            <a:avLst/>
          </a:prstGeom>
          <a:solidFill>
            <a:srgbClr val="F36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Crosscutting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161FB-5978-1AAA-736E-DE9A1E43187E}"/>
              </a:ext>
            </a:extLst>
          </p:cNvPr>
          <p:cNvSpPr txBox="1"/>
          <p:nvPr/>
        </p:nvSpPr>
        <p:spPr>
          <a:xfrm>
            <a:off x="836934" y="3453433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SHOP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078323-09B3-F0C0-0C2A-F4C7EA1E5F2D}"/>
              </a:ext>
            </a:extLst>
          </p:cNvPr>
          <p:cNvSpPr txBox="1"/>
          <p:nvPr/>
        </p:nvSpPr>
        <p:spPr>
          <a:xfrm>
            <a:off x="740197" y="2890187"/>
            <a:ext cx="795557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Earmarks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645A03-8B85-4E9F-4482-BE13E3BDB230}"/>
              </a:ext>
            </a:extLst>
          </p:cNvPr>
          <p:cNvSpPr txBox="1"/>
          <p:nvPr/>
        </p:nvSpPr>
        <p:spPr>
          <a:xfrm>
            <a:off x="2053203" y="3433182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HOME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75648B-5F52-B39E-8F05-7DE69087ED5D}"/>
              </a:ext>
            </a:extLst>
          </p:cNvPr>
          <p:cNvSpPr txBox="1"/>
          <p:nvPr/>
        </p:nvSpPr>
        <p:spPr>
          <a:xfrm>
            <a:off x="2708406" y="3437492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HTF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9A6FCF-0482-9167-9F21-92AB34BD8424}"/>
              </a:ext>
            </a:extLst>
          </p:cNvPr>
          <p:cNvSpPr txBox="1"/>
          <p:nvPr/>
        </p:nvSpPr>
        <p:spPr>
          <a:xfrm>
            <a:off x="2063318" y="3933225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RROF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849FAA-5B7E-D87F-A10B-13FADAE60FD0}"/>
              </a:ext>
            </a:extLst>
          </p:cNvPr>
          <p:cNvSpPr txBox="1"/>
          <p:nvPr/>
        </p:nvSpPr>
        <p:spPr>
          <a:xfrm>
            <a:off x="2079234" y="2869936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CDBG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6BD146-2F49-0F30-13BF-66400D956130}"/>
              </a:ext>
            </a:extLst>
          </p:cNvPr>
          <p:cNvSpPr txBox="1"/>
          <p:nvPr/>
        </p:nvSpPr>
        <p:spPr>
          <a:xfrm>
            <a:off x="2770595" y="2869936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RHP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C114C7-82A9-49BC-743B-097853D5102F}"/>
              </a:ext>
            </a:extLst>
          </p:cNvPr>
          <p:cNvSpPr txBox="1"/>
          <p:nvPr/>
        </p:nvSpPr>
        <p:spPr>
          <a:xfrm>
            <a:off x="3836564" y="3424400"/>
            <a:ext cx="381132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93346C-818E-80BC-A963-7080A560A7EA}"/>
              </a:ext>
            </a:extLst>
          </p:cNvPr>
          <p:cNvSpPr txBox="1"/>
          <p:nvPr/>
        </p:nvSpPr>
        <p:spPr>
          <a:xfrm>
            <a:off x="3850542" y="3952903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Policy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FEDB6B-E3D4-78B5-D987-89AC6E96CB62}"/>
              </a:ext>
            </a:extLst>
          </p:cNvPr>
          <p:cNvSpPr txBox="1"/>
          <p:nvPr/>
        </p:nvSpPr>
        <p:spPr>
          <a:xfrm>
            <a:off x="5383372" y="3433182"/>
            <a:ext cx="712628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HOPWA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635A8-C090-4187-58E1-830AFDC29A99}"/>
              </a:ext>
            </a:extLst>
          </p:cNvPr>
          <p:cNvSpPr txBox="1"/>
          <p:nvPr/>
        </p:nvSpPr>
        <p:spPr>
          <a:xfrm>
            <a:off x="5128066" y="2903435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CoC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F749D3-8230-B422-7BF4-AB0D2F03383A}"/>
              </a:ext>
            </a:extLst>
          </p:cNvPr>
          <p:cNvSpPr txBox="1"/>
          <p:nvPr/>
        </p:nvSpPr>
        <p:spPr>
          <a:xfrm>
            <a:off x="5844409" y="2903435"/>
            <a:ext cx="6026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ESG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E728A-C59D-266A-D4CC-70763C78DB49}"/>
              </a:ext>
            </a:extLst>
          </p:cNvPr>
          <p:cNvSpPr txBox="1"/>
          <p:nvPr/>
        </p:nvSpPr>
        <p:spPr>
          <a:xfrm>
            <a:off x="9709295" y="5593131"/>
            <a:ext cx="1837189" cy="369332"/>
          </a:xfrm>
          <a:prstGeom prst="rect">
            <a:avLst/>
          </a:prstGeom>
          <a:solidFill>
            <a:srgbClr val="71C3BE"/>
          </a:solidFill>
          <a:ln>
            <a:solidFill>
              <a:srgbClr val="71C3B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CPD Field Office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A08E90-C77A-638C-450C-8B137321F225}"/>
              </a:ext>
            </a:extLst>
          </p:cNvPr>
          <p:cNvSpPr txBox="1"/>
          <p:nvPr/>
        </p:nvSpPr>
        <p:spPr>
          <a:xfrm>
            <a:off x="4734345" y="4762599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Citizen </a:t>
            </a:r>
            <a:r>
              <a:rPr lang="en-US" sz="1100" dirty="0" err="1">
                <a:solidFill>
                  <a:schemeClr val="bg1"/>
                </a:solidFill>
                <a:latin typeface="Abadi" panose="020B0604020104020204" pitchFamily="34" charset="0"/>
              </a:rPr>
              <a:t>Particip</a:t>
            </a:r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B38632-1B8E-4CD0-D57D-AE009A006062}"/>
              </a:ext>
            </a:extLst>
          </p:cNvPr>
          <p:cNvSpPr txBox="1"/>
          <p:nvPr/>
        </p:nvSpPr>
        <p:spPr>
          <a:xfrm>
            <a:off x="4301453" y="3424400"/>
            <a:ext cx="381132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748FF2-D4FF-750B-0A75-D92C73BDBCE3}"/>
              </a:ext>
            </a:extLst>
          </p:cNvPr>
          <p:cNvSpPr txBox="1"/>
          <p:nvPr/>
        </p:nvSpPr>
        <p:spPr>
          <a:xfrm>
            <a:off x="236987" y="6478188"/>
            <a:ext cx="123318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Fair Housing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8E3021DB-610E-CE6D-150C-734832437E5D}"/>
              </a:ext>
            </a:extLst>
          </p:cNvPr>
          <p:cNvSpPr/>
          <p:nvPr/>
        </p:nvSpPr>
        <p:spPr>
          <a:xfrm>
            <a:off x="6719582" y="4033514"/>
            <a:ext cx="2097247" cy="382817"/>
          </a:xfrm>
          <a:prstGeom prst="homePlate">
            <a:avLst/>
          </a:prstGeom>
          <a:solidFill>
            <a:srgbClr val="F36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Guidance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0EE676B0-425C-5A74-9BF5-BE0231A4E12A}"/>
              </a:ext>
            </a:extLst>
          </p:cNvPr>
          <p:cNvSpPr/>
          <p:nvPr/>
        </p:nvSpPr>
        <p:spPr>
          <a:xfrm>
            <a:off x="6719582" y="6104523"/>
            <a:ext cx="2097247" cy="382817"/>
          </a:xfrm>
          <a:prstGeom prst="homePlate">
            <a:avLst/>
          </a:prstGeom>
          <a:solidFill>
            <a:srgbClr val="F36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Other agencies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6E6C0041-57FD-581C-AC45-CA005DDBDC62}"/>
              </a:ext>
            </a:extLst>
          </p:cNvPr>
          <p:cNvSpPr/>
          <p:nvPr/>
        </p:nvSpPr>
        <p:spPr>
          <a:xfrm>
            <a:off x="6738334" y="3041583"/>
            <a:ext cx="2097247" cy="382817"/>
          </a:xfrm>
          <a:prstGeom prst="homePlate">
            <a:avLst/>
          </a:prstGeom>
          <a:solidFill>
            <a:srgbClr val="F36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Systems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7F2852-AD6A-1BA5-3924-638FB023AB94}"/>
              </a:ext>
            </a:extLst>
          </p:cNvPr>
          <p:cNvSpPr txBox="1"/>
          <p:nvPr/>
        </p:nvSpPr>
        <p:spPr>
          <a:xfrm>
            <a:off x="5156127" y="5242629"/>
            <a:ext cx="939874" cy="261610"/>
          </a:xfrm>
          <a:prstGeom prst="rect">
            <a:avLst/>
          </a:prstGeom>
          <a:solidFill>
            <a:srgbClr val="F6B5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FEMA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59685B-6AF3-AE12-A935-F5D9D9643B40}"/>
              </a:ext>
            </a:extLst>
          </p:cNvPr>
          <p:cNvSpPr txBox="1"/>
          <p:nvPr/>
        </p:nvSpPr>
        <p:spPr>
          <a:xfrm>
            <a:off x="5277375" y="6165126"/>
            <a:ext cx="818626" cy="261610"/>
          </a:xfrm>
          <a:prstGeom prst="rect">
            <a:avLst/>
          </a:prstGeom>
          <a:solidFill>
            <a:srgbClr val="F6B5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HHS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27E201-45EE-39E0-0FF9-62CE070706E9}"/>
              </a:ext>
            </a:extLst>
          </p:cNvPr>
          <p:cNvSpPr txBox="1"/>
          <p:nvPr/>
        </p:nvSpPr>
        <p:spPr>
          <a:xfrm>
            <a:off x="3599968" y="6557915"/>
            <a:ext cx="871346" cy="261610"/>
          </a:xfrm>
          <a:prstGeom prst="rect">
            <a:avLst/>
          </a:prstGeom>
          <a:solidFill>
            <a:srgbClr val="F6B5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VA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B4F4C3-08FD-6D16-6E55-3ED0EACA084B}"/>
              </a:ext>
            </a:extLst>
          </p:cNvPr>
          <p:cNvSpPr txBox="1"/>
          <p:nvPr/>
        </p:nvSpPr>
        <p:spPr>
          <a:xfrm>
            <a:off x="1564110" y="5593131"/>
            <a:ext cx="919032" cy="261610"/>
          </a:xfrm>
          <a:prstGeom prst="rect">
            <a:avLst/>
          </a:prstGeom>
          <a:solidFill>
            <a:srgbClr val="F6B5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EPA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24422D-F0E5-090B-C3B4-E0CC207F2AE4}"/>
              </a:ext>
            </a:extLst>
          </p:cNvPr>
          <p:cNvSpPr txBox="1"/>
          <p:nvPr/>
        </p:nvSpPr>
        <p:spPr>
          <a:xfrm>
            <a:off x="475067" y="5094255"/>
            <a:ext cx="939874" cy="261610"/>
          </a:xfrm>
          <a:prstGeom prst="rect">
            <a:avLst/>
          </a:prstGeom>
          <a:solidFill>
            <a:srgbClr val="F6B5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USICH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E20F44-A278-7023-376E-AA3E83F76781}"/>
              </a:ext>
            </a:extLst>
          </p:cNvPr>
          <p:cNvSpPr txBox="1"/>
          <p:nvPr/>
        </p:nvSpPr>
        <p:spPr>
          <a:xfrm>
            <a:off x="2933322" y="6133660"/>
            <a:ext cx="721131" cy="261610"/>
          </a:xfrm>
          <a:prstGeom prst="rect">
            <a:avLst/>
          </a:prstGeom>
          <a:solidFill>
            <a:srgbClr val="F6B5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DOJ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3B6658-0021-6C0C-B787-367F05BA935D}"/>
              </a:ext>
            </a:extLst>
          </p:cNvPr>
          <p:cNvSpPr txBox="1"/>
          <p:nvPr/>
        </p:nvSpPr>
        <p:spPr>
          <a:xfrm>
            <a:off x="3815034" y="4992430"/>
            <a:ext cx="721131" cy="261610"/>
          </a:xfrm>
          <a:prstGeom prst="rect">
            <a:avLst/>
          </a:prstGeom>
          <a:solidFill>
            <a:srgbClr val="F6B5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DOE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BF0B75-1A76-7089-5DF7-7BB422B5D53B}"/>
              </a:ext>
            </a:extLst>
          </p:cNvPr>
          <p:cNvSpPr txBox="1"/>
          <p:nvPr/>
        </p:nvSpPr>
        <p:spPr>
          <a:xfrm>
            <a:off x="2736901" y="3933225"/>
            <a:ext cx="651384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Part 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592AFA-03AE-6C8E-0AB3-E89906091B09}"/>
              </a:ext>
            </a:extLst>
          </p:cNvPr>
          <p:cNvSpPr txBox="1"/>
          <p:nvPr/>
        </p:nvSpPr>
        <p:spPr>
          <a:xfrm>
            <a:off x="321903" y="4452821"/>
            <a:ext cx="768160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DRGR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CEE487-95D0-9DF0-32CF-546FBB15CAE4}"/>
              </a:ext>
            </a:extLst>
          </p:cNvPr>
          <p:cNvSpPr txBox="1"/>
          <p:nvPr/>
        </p:nvSpPr>
        <p:spPr>
          <a:xfrm>
            <a:off x="2805228" y="1842850"/>
            <a:ext cx="977318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CARES Act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753638-FC9F-B7FA-9808-AF0F49CC3986}"/>
              </a:ext>
            </a:extLst>
          </p:cNvPr>
          <p:cNvSpPr txBox="1"/>
          <p:nvPr/>
        </p:nvSpPr>
        <p:spPr>
          <a:xfrm>
            <a:off x="2210089" y="3157099"/>
            <a:ext cx="861811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HOME-ARP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5527AD-50AC-83D6-7BBF-28D31E382B98}"/>
              </a:ext>
            </a:extLst>
          </p:cNvPr>
          <p:cNvSpPr txBox="1"/>
          <p:nvPr/>
        </p:nvSpPr>
        <p:spPr>
          <a:xfrm>
            <a:off x="2039146" y="2338292"/>
            <a:ext cx="562898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NSP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4F07CF-1742-9DC7-5A0A-19EE2BB66897}"/>
              </a:ext>
            </a:extLst>
          </p:cNvPr>
          <p:cNvSpPr txBox="1"/>
          <p:nvPr/>
        </p:nvSpPr>
        <p:spPr>
          <a:xfrm>
            <a:off x="2694426" y="2303491"/>
            <a:ext cx="712629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badi" panose="020B0604020104020204" pitchFamily="34" charset="0"/>
              </a:rPr>
              <a:t>Disaster</a:t>
            </a:r>
          </a:p>
        </p:txBody>
      </p:sp>
    </p:spTree>
    <p:extLst>
      <p:ext uri="{BB962C8B-B14F-4D97-AF65-F5344CB8AC3E}">
        <p14:creationId xmlns:p14="http://schemas.microsoft.com/office/powerpoint/2010/main" val="20141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0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woman doing multitask activities Free Vector">
            <a:extLst>
              <a:ext uri="{FF2B5EF4-FFF2-40B4-BE49-F238E27FC236}">
                <a16:creationId xmlns:a16="http://schemas.microsoft.com/office/drawing/2014/main" id="{4985ACCB-A109-7083-30F9-E4EDD4FB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69" y="1915787"/>
            <a:ext cx="3934062" cy="39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3603B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Field to Community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E728A-C59D-266A-D4CC-70763C78DB49}"/>
              </a:ext>
            </a:extLst>
          </p:cNvPr>
          <p:cNvSpPr txBox="1"/>
          <p:nvPr/>
        </p:nvSpPr>
        <p:spPr>
          <a:xfrm>
            <a:off x="5318901" y="5552914"/>
            <a:ext cx="1829554" cy="369332"/>
          </a:xfrm>
          <a:prstGeom prst="rect">
            <a:avLst/>
          </a:prstGeom>
          <a:solidFill>
            <a:srgbClr val="71C3BE"/>
          </a:solidFill>
          <a:ln>
            <a:solidFill>
              <a:srgbClr val="71C3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CPD Field Office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84D6AE4D-2C8D-291A-3F02-94271BA4FB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52604" y="5423972"/>
            <a:ext cx="1377678" cy="58688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Architect concept illustration Free Vector">
            <a:extLst>
              <a:ext uri="{FF2B5EF4-FFF2-40B4-BE49-F238E27FC236}">
                <a16:creationId xmlns:a16="http://schemas.microsoft.com/office/drawing/2014/main" id="{73D7F7F3-63B0-C3D7-95B0-5C61BEBB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8" y="4994756"/>
            <a:ext cx="2169708" cy="14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63181C2-42EE-1D13-43F6-0DE8F5E4DD2C}"/>
              </a:ext>
            </a:extLst>
          </p:cNvPr>
          <p:cNvSpPr txBox="1"/>
          <p:nvPr/>
        </p:nvSpPr>
        <p:spPr>
          <a:xfrm>
            <a:off x="979479" y="4767256"/>
            <a:ext cx="1260609" cy="369332"/>
          </a:xfrm>
          <a:prstGeom prst="rect">
            <a:avLst/>
          </a:prstGeom>
          <a:solidFill>
            <a:srgbClr val="F6B54E"/>
          </a:solidFill>
          <a:ln>
            <a:solidFill>
              <a:srgbClr val="F360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Nonprofit</a:t>
            </a:r>
          </a:p>
        </p:txBody>
      </p:sp>
      <p:pic>
        <p:nvPicPr>
          <p:cNvPr id="68" name="Picture 2" descr="Architect concept illustration Free Vector">
            <a:extLst>
              <a:ext uri="{FF2B5EF4-FFF2-40B4-BE49-F238E27FC236}">
                <a16:creationId xmlns:a16="http://schemas.microsoft.com/office/drawing/2014/main" id="{641FC1AF-450E-3F51-F004-6AD2FA2A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15" y="693240"/>
            <a:ext cx="2169708" cy="14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3F6609B-6B23-A4EC-7BC3-3A2E515648FA}"/>
              </a:ext>
            </a:extLst>
          </p:cNvPr>
          <p:cNvSpPr txBox="1"/>
          <p:nvPr/>
        </p:nvSpPr>
        <p:spPr>
          <a:xfrm>
            <a:off x="8758856" y="375404"/>
            <a:ext cx="1260609" cy="369332"/>
          </a:xfrm>
          <a:prstGeom prst="rect">
            <a:avLst/>
          </a:prstGeom>
          <a:solidFill>
            <a:srgbClr val="F6B54E"/>
          </a:solidFill>
          <a:ln>
            <a:solidFill>
              <a:srgbClr val="F360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City</a:t>
            </a:r>
          </a:p>
        </p:txBody>
      </p:sp>
      <p:pic>
        <p:nvPicPr>
          <p:cNvPr id="70" name="Picture 2" descr="Architect concept illustration Free Vector">
            <a:extLst>
              <a:ext uri="{FF2B5EF4-FFF2-40B4-BE49-F238E27FC236}">
                <a16:creationId xmlns:a16="http://schemas.microsoft.com/office/drawing/2014/main" id="{7E19D52A-B60F-1836-FA44-238E0772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5" y="3209239"/>
            <a:ext cx="1756956" cy="11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8312622-FF68-89AE-928D-A3F24D40E823}"/>
              </a:ext>
            </a:extLst>
          </p:cNvPr>
          <p:cNvSpPr txBox="1"/>
          <p:nvPr/>
        </p:nvSpPr>
        <p:spPr>
          <a:xfrm>
            <a:off x="10084074" y="2912168"/>
            <a:ext cx="1020798" cy="369332"/>
          </a:xfrm>
          <a:prstGeom prst="rect">
            <a:avLst/>
          </a:prstGeom>
          <a:solidFill>
            <a:srgbClr val="F6B54E"/>
          </a:solidFill>
          <a:ln>
            <a:solidFill>
              <a:srgbClr val="F360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County</a:t>
            </a:r>
          </a:p>
        </p:txBody>
      </p:sp>
      <p:pic>
        <p:nvPicPr>
          <p:cNvPr id="72" name="Picture 2" descr="Architect concept illustration Free Vector">
            <a:extLst>
              <a:ext uri="{FF2B5EF4-FFF2-40B4-BE49-F238E27FC236}">
                <a16:creationId xmlns:a16="http://schemas.microsoft.com/office/drawing/2014/main" id="{89488F02-9F1D-1DD9-1F69-ADA6112B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76" y="5669911"/>
            <a:ext cx="1756956" cy="11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6203A55-324C-F0F8-BCCE-F1D2ADBDAC03}"/>
              </a:ext>
            </a:extLst>
          </p:cNvPr>
          <p:cNvSpPr txBox="1"/>
          <p:nvPr/>
        </p:nvSpPr>
        <p:spPr>
          <a:xfrm>
            <a:off x="9643155" y="5372840"/>
            <a:ext cx="1020798" cy="369332"/>
          </a:xfrm>
          <a:prstGeom prst="rect">
            <a:avLst/>
          </a:prstGeom>
          <a:solidFill>
            <a:srgbClr val="F6B54E"/>
          </a:solidFill>
          <a:ln>
            <a:solidFill>
              <a:srgbClr val="F360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HA</a:t>
            </a:r>
          </a:p>
        </p:txBody>
      </p:sp>
      <p:pic>
        <p:nvPicPr>
          <p:cNvPr id="78" name="Picture 2" descr="Architect concept illustration Free Vector">
            <a:extLst>
              <a:ext uri="{FF2B5EF4-FFF2-40B4-BE49-F238E27FC236}">
                <a16:creationId xmlns:a16="http://schemas.microsoft.com/office/drawing/2014/main" id="{1106C358-F179-CBDF-E637-37427672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9" y="1847899"/>
            <a:ext cx="2169708" cy="14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4A1B169-E6D1-33DA-3A09-BD11E2928142}"/>
              </a:ext>
            </a:extLst>
          </p:cNvPr>
          <p:cNvCxnSpPr/>
          <p:nvPr/>
        </p:nvCxnSpPr>
        <p:spPr>
          <a:xfrm flipH="1">
            <a:off x="3516573" y="2912168"/>
            <a:ext cx="61239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DC19B5F-F019-8FB4-AB31-980127D4C8EF}"/>
              </a:ext>
            </a:extLst>
          </p:cNvPr>
          <p:cNvSpPr txBox="1"/>
          <p:nvPr/>
        </p:nvSpPr>
        <p:spPr>
          <a:xfrm>
            <a:off x="1455798" y="1611002"/>
            <a:ext cx="1260609" cy="369332"/>
          </a:xfrm>
          <a:prstGeom prst="rect">
            <a:avLst/>
          </a:prstGeom>
          <a:solidFill>
            <a:srgbClr val="F6B54E"/>
          </a:solidFill>
          <a:ln>
            <a:solidFill>
              <a:srgbClr val="F360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State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7B4915D-91EE-6E9E-9F15-50D66CBF3C81}"/>
              </a:ext>
            </a:extLst>
          </p:cNvPr>
          <p:cNvCxnSpPr>
            <a:cxnSpLocks/>
          </p:cNvCxnSpPr>
          <p:nvPr/>
        </p:nvCxnSpPr>
        <p:spPr>
          <a:xfrm>
            <a:off x="8508825" y="3429000"/>
            <a:ext cx="61239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A6C9596-3701-851D-2119-0A50880D9B40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01037" y="1393450"/>
            <a:ext cx="1377678" cy="58688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DDB7E5A7-B08C-A0E5-B0FE-78E9DF45488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927203" y="5464550"/>
            <a:ext cx="1377678" cy="58688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9" grpId="0" animBg="1"/>
      <p:bldP spid="71" grpId="0" animBg="1"/>
      <p:bldP spid="73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3603B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CPD Field Office</a:t>
            </a:r>
          </a:p>
        </p:txBody>
      </p:sp>
      <p:sp>
        <p:nvSpPr>
          <p:cNvPr id="52" name="Content Placeholder 18">
            <a:extLst>
              <a:ext uri="{FF2B5EF4-FFF2-40B4-BE49-F238E27FC236}">
                <a16:creationId xmlns:a16="http://schemas.microsoft.com/office/drawing/2014/main" id="{661953C2-1D1D-5D9A-10A9-EB3909E5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89" y="2599764"/>
            <a:ext cx="4205217" cy="3512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badi" panose="020B0604020104020204" pitchFamily="34" charset="0"/>
              </a:rPr>
              <a:t>CPD Field Office = One-stop shop</a:t>
            </a:r>
            <a:endParaRPr lang="en-US" sz="4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11" name="Picture 2" descr="Businesswoman doing multitask activities Free Vector">
            <a:extLst>
              <a:ext uri="{FF2B5EF4-FFF2-40B4-BE49-F238E27FC236}">
                <a16:creationId xmlns:a16="http://schemas.microsoft.com/office/drawing/2014/main" id="{D435AD06-21D8-60D9-72BD-C495187B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40" y="662781"/>
            <a:ext cx="5664003" cy="56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4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woman doing multitask activities Free Vector">
            <a:extLst>
              <a:ext uri="{FF2B5EF4-FFF2-40B4-BE49-F238E27FC236}">
                <a16:creationId xmlns:a16="http://schemas.microsoft.com/office/drawing/2014/main" id="{4985ACCB-A109-7083-30F9-E4EDD4FB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95" y="1069671"/>
            <a:ext cx="5128904" cy="51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3603B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CPD Field Offices…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E728A-C59D-266A-D4CC-70763C78DB49}"/>
              </a:ext>
            </a:extLst>
          </p:cNvPr>
          <p:cNvSpPr txBox="1"/>
          <p:nvPr/>
        </p:nvSpPr>
        <p:spPr>
          <a:xfrm>
            <a:off x="8686046" y="5829243"/>
            <a:ext cx="1829554" cy="369332"/>
          </a:xfrm>
          <a:prstGeom prst="rect">
            <a:avLst/>
          </a:prstGeom>
          <a:solidFill>
            <a:srgbClr val="71C3BE"/>
          </a:solidFill>
          <a:ln>
            <a:solidFill>
              <a:srgbClr val="71C3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CPD Field Office</a:t>
            </a:r>
          </a:p>
        </p:txBody>
      </p:sp>
      <p:sp>
        <p:nvSpPr>
          <p:cNvPr id="52" name="Content Placeholder 18">
            <a:extLst>
              <a:ext uri="{FF2B5EF4-FFF2-40B4-BE49-F238E27FC236}">
                <a16:creationId xmlns:a16="http://schemas.microsoft.com/office/drawing/2014/main" id="{661953C2-1D1D-5D9A-10A9-EB3909E5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89" y="1761370"/>
            <a:ext cx="468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badi" panose="020B0604020104020204" pitchFamily="34" charset="0"/>
              </a:rPr>
              <a:t>Translate</a:t>
            </a:r>
            <a:r>
              <a:rPr lang="en-US" sz="3200" dirty="0">
                <a:latin typeface="Abadi" panose="020B0604020104020204" pitchFamily="34" charset="0"/>
              </a:rPr>
              <a:t> guidance to your specific question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badi" panose="020B0604020104020204" pitchFamily="34" charset="0"/>
              </a:rPr>
              <a:t>Support</a:t>
            </a:r>
            <a:r>
              <a:rPr lang="en-US" sz="3200" dirty="0">
                <a:latin typeface="Abadi" panose="020B0604020104020204" pitchFamily="34" charset="0"/>
              </a:rPr>
              <a:t> with training, ideas, networks, SMEs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badi" panose="020B0604020104020204" pitchFamily="34" charset="0"/>
              </a:rPr>
              <a:t>Review</a:t>
            </a:r>
            <a:r>
              <a:rPr lang="en-US" sz="3200" dirty="0">
                <a:latin typeface="Abadi" panose="020B0604020104020204" pitchFamily="34" charset="0"/>
              </a:rPr>
              <a:t>, monitor, flag, fix</a:t>
            </a: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53" name="Content Placeholder 5" descr="Puzzle with solid fill">
            <a:extLst>
              <a:ext uri="{FF2B5EF4-FFF2-40B4-BE49-F238E27FC236}">
                <a16:creationId xmlns:a16="http://schemas.microsoft.com/office/drawing/2014/main" id="{74CDC6F9-B41F-5D47-61CA-4AE5C4CEF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602" y="1732544"/>
            <a:ext cx="650452" cy="650452"/>
          </a:xfrm>
          <a:prstGeom prst="rect">
            <a:avLst/>
          </a:prstGeom>
        </p:spPr>
      </p:pic>
      <p:pic>
        <p:nvPicPr>
          <p:cNvPr id="54" name="Content Placeholder 5" descr="Puzzle with solid fill">
            <a:extLst>
              <a:ext uri="{FF2B5EF4-FFF2-40B4-BE49-F238E27FC236}">
                <a16:creationId xmlns:a16="http://schemas.microsoft.com/office/drawing/2014/main" id="{69E85636-167D-DF7D-3A11-869621DCE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602" y="3308897"/>
            <a:ext cx="650452" cy="650452"/>
          </a:xfrm>
          <a:prstGeom prst="rect">
            <a:avLst/>
          </a:prstGeom>
        </p:spPr>
      </p:pic>
      <p:pic>
        <p:nvPicPr>
          <p:cNvPr id="55" name="Content Placeholder 5" descr="Puzzle with solid fill">
            <a:extLst>
              <a:ext uri="{FF2B5EF4-FFF2-40B4-BE49-F238E27FC236}">
                <a16:creationId xmlns:a16="http://schemas.microsoft.com/office/drawing/2014/main" id="{1DB3312D-01BC-4D9F-3CDB-8E9B77F62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602" y="4885250"/>
            <a:ext cx="650452" cy="6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3603B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Translate</a:t>
            </a:r>
          </a:p>
        </p:txBody>
      </p:sp>
      <p:sp>
        <p:nvSpPr>
          <p:cNvPr id="52" name="Content Placeholder 18">
            <a:extLst>
              <a:ext uri="{FF2B5EF4-FFF2-40B4-BE49-F238E27FC236}">
                <a16:creationId xmlns:a16="http://schemas.microsoft.com/office/drawing/2014/main" id="{661953C2-1D1D-5D9A-10A9-EB3909E5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89" y="1761370"/>
            <a:ext cx="468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badi" panose="020B0604020104020204" pitchFamily="34" charset="0"/>
              </a:rPr>
              <a:t>Translate</a:t>
            </a:r>
            <a:r>
              <a:rPr lang="en-US" sz="3200" dirty="0">
                <a:latin typeface="Abadi" panose="020B0604020104020204" pitchFamily="34" charset="0"/>
              </a:rPr>
              <a:t> guidance to your specific question.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53" name="Content Placeholder 5" descr="Puzzle with solid fill">
            <a:extLst>
              <a:ext uri="{FF2B5EF4-FFF2-40B4-BE49-F238E27FC236}">
                <a16:creationId xmlns:a16="http://schemas.microsoft.com/office/drawing/2014/main" id="{74CDC6F9-B41F-5D47-61CA-4AE5C4CEF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602" y="1732544"/>
            <a:ext cx="650452" cy="650452"/>
          </a:xfrm>
          <a:prstGeom prst="rect">
            <a:avLst/>
          </a:prstGeom>
        </p:spPr>
      </p:pic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D32D0B7A-F875-5DC5-479C-6292711CF460}"/>
              </a:ext>
            </a:extLst>
          </p:cNvPr>
          <p:cNvSpPr txBox="1">
            <a:spLocks/>
          </p:cNvSpPr>
          <p:nvPr/>
        </p:nvSpPr>
        <p:spPr>
          <a:xfrm>
            <a:off x="7348637" y="978658"/>
            <a:ext cx="4194614" cy="5088128"/>
          </a:xfrm>
          <a:prstGeom prst="rect">
            <a:avLst/>
          </a:prstGeom>
          <a:ln w="57150">
            <a:solidFill>
              <a:srgbClr val="71C3BE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u="sng" dirty="0"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Abadi" panose="020B0604020104020204" pitchFamily="34" charset="0"/>
              </a:rPr>
              <a:t>   </a:t>
            </a:r>
            <a:r>
              <a:rPr lang="en-US" sz="3200" u="sng" dirty="0">
                <a:latin typeface="Abadi" panose="020B0604020104020204" pitchFamily="34" charset="0"/>
              </a:rPr>
              <a:t>TIPS &amp; TRICKS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Be honest.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Be thorough.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Check your assumptions.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Answer shopping? Beware!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3" name="Graphic 2" descr="Lights On with solid fill">
            <a:extLst>
              <a:ext uri="{FF2B5EF4-FFF2-40B4-BE49-F238E27FC236}">
                <a16:creationId xmlns:a16="http://schemas.microsoft.com/office/drawing/2014/main" id="{801C5F97-3528-6C24-4732-F1B0D252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0473" y="1275344"/>
            <a:ext cx="914400" cy="914400"/>
          </a:xfrm>
          <a:prstGeom prst="rect">
            <a:avLst/>
          </a:prstGeom>
        </p:spPr>
      </p:pic>
      <p:pic>
        <p:nvPicPr>
          <p:cNvPr id="2054" name="Picture 6" descr="Isometric businessman trying to put sphere shape into the square hole">
            <a:extLst>
              <a:ext uri="{FF2B5EF4-FFF2-40B4-BE49-F238E27FC236}">
                <a16:creationId xmlns:a16="http://schemas.microsoft.com/office/drawing/2014/main" id="{2D06C58F-50AA-5C43-1C25-B83CBA06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5" y="3179427"/>
            <a:ext cx="3242345" cy="32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3603B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Support</a:t>
            </a:r>
          </a:p>
        </p:txBody>
      </p:sp>
      <p:sp>
        <p:nvSpPr>
          <p:cNvPr id="52" name="Content Placeholder 18">
            <a:extLst>
              <a:ext uri="{FF2B5EF4-FFF2-40B4-BE49-F238E27FC236}">
                <a16:creationId xmlns:a16="http://schemas.microsoft.com/office/drawing/2014/main" id="{661953C2-1D1D-5D9A-10A9-EB3909E5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89" y="1761370"/>
            <a:ext cx="468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badi" panose="020B0604020104020204" pitchFamily="34" charset="0"/>
              </a:rPr>
              <a:t>Support</a:t>
            </a:r>
            <a:r>
              <a:rPr lang="en-US" sz="3200" dirty="0">
                <a:latin typeface="Abadi" panose="020B0604020104020204" pitchFamily="34" charset="0"/>
              </a:rPr>
              <a:t> with training, ideas, networks, SMEs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54" name="Content Placeholder 5" descr="Puzzle with solid fill">
            <a:extLst>
              <a:ext uri="{FF2B5EF4-FFF2-40B4-BE49-F238E27FC236}">
                <a16:creationId xmlns:a16="http://schemas.microsoft.com/office/drawing/2014/main" id="{69E85636-167D-DF7D-3A11-869621DC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20" y="1761370"/>
            <a:ext cx="650452" cy="650452"/>
          </a:xfrm>
          <a:prstGeom prst="rect">
            <a:avLst/>
          </a:prstGeom>
        </p:spPr>
      </p:pic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49E5B973-6C24-D006-E7B7-CEAC8A555EF6}"/>
              </a:ext>
            </a:extLst>
          </p:cNvPr>
          <p:cNvSpPr txBox="1">
            <a:spLocks/>
          </p:cNvSpPr>
          <p:nvPr/>
        </p:nvSpPr>
        <p:spPr>
          <a:xfrm>
            <a:off x="7348637" y="978658"/>
            <a:ext cx="4194614" cy="5088128"/>
          </a:xfrm>
          <a:prstGeom prst="rect">
            <a:avLst/>
          </a:prstGeom>
          <a:ln w="57150">
            <a:solidFill>
              <a:srgbClr val="71C3BE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u="sng" dirty="0"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Abadi" panose="020B0604020104020204" pitchFamily="34" charset="0"/>
              </a:rPr>
              <a:t>   </a:t>
            </a:r>
            <a:r>
              <a:rPr lang="en-US" sz="3200" u="sng" dirty="0">
                <a:latin typeface="Abadi" panose="020B0604020104020204" pitchFamily="34" charset="0"/>
              </a:rPr>
              <a:t>TIPS &amp; TRICKS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Just ask!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Be flexible.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Forge User Groups with other cities.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Sorry - CPD can’t endorse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Know what TA can (and can’t) do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11" name="Graphic 10" descr="Lights On with solid fill">
            <a:extLst>
              <a:ext uri="{FF2B5EF4-FFF2-40B4-BE49-F238E27FC236}">
                <a16:creationId xmlns:a16="http://schemas.microsoft.com/office/drawing/2014/main" id="{D16AD6BD-3A73-1E39-45C4-3E1E91AC2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0473" y="1275344"/>
            <a:ext cx="914400" cy="914400"/>
          </a:xfrm>
          <a:prstGeom prst="rect">
            <a:avLst/>
          </a:prstGeom>
        </p:spPr>
      </p:pic>
      <p:pic>
        <p:nvPicPr>
          <p:cNvPr id="4098" name="Picture 2" descr="Group of students watching online webinar Free Vector">
            <a:extLst>
              <a:ext uri="{FF2B5EF4-FFF2-40B4-BE49-F238E27FC236}">
                <a16:creationId xmlns:a16="http://schemas.microsoft.com/office/drawing/2014/main" id="{EE104D2D-0A28-B532-EDFD-8F58BD76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2" y="3068492"/>
            <a:ext cx="5962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3603B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F36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Review</a:t>
            </a:r>
          </a:p>
        </p:txBody>
      </p:sp>
      <p:sp>
        <p:nvSpPr>
          <p:cNvPr id="52" name="Content Placeholder 18">
            <a:extLst>
              <a:ext uri="{FF2B5EF4-FFF2-40B4-BE49-F238E27FC236}">
                <a16:creationId xmlns:a16="http://schemas.microsoft.com/office/drawing/2014/main" id="{661953C2-1D1D-5D9A-10A9-EB3909E5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89" y="1761370"/>
            <a:ext cx="468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badi" panose="020B0604020104020204" pitchFamily="34" charset="0"/>
              </a:rPr>
              <a:t>Review</a:t>
            </a:r>
            <a:r>
              <a:rPr lang="en-US" sz="3200" dirty="0">
                <a:latin typeface="Abadi" panose="020B0604020104020204" pitchFamily="34" charset="0"/>
              </a:rPr>
              <a:t>, monitor, flag, fix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54" name="Content Placeholder 5" descr="Puzzle with solid fill">
            <a:extLst>
              <a:ext uri="{FF2B5EF4-FFF2-40B4-BE49-F238E27FC236}">
                <a16:creationId xmlns:a16="http://schemas.microsoft.com/office/drawing/2014/main" id="{69E85636-167D-DF7D-3A11-869621DC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20" y="1761370"/>
            <a:ext cx="650452" cy="650452"/>
          </a:xfrm>
          <a:prstGeom prst="rect">
            <a:avLst/>
          </a:prstGeom>
        </p:spPr>
      </p:pic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49E5B973-6C24-D006-E7B7-CEAC8A555EF6}"/>
              </a:ext>
            </a:extLst>
          </p:cNvPr>
          <p:cNvSpPr txBox="1">
            <a:spLocks/>
          </p:cNvSpPr>
          <p:nvPr/>
        </p:nvSpPr>
        <p:spPr>
          <a:xfrm>
            <a:off x="7348637" y="978658"/>
            <a:ext cx="4194614" cy="5088128"/>
          </a:xfrm>
          <a:prstGeom prst="rect">
            <a:avLst/>
          </a:prstGeom>
          <a:ln w="57150">
            <a:solidFill>
              <a:srgbClr val="71C3BE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u="sng" dirty="0"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Abadi" panose="020B0604020104020204" pitchFamily="34" charset="0"/>
              </a:rPr>
              <a:t>   </a:t>
            </a:r>
            <a:r>
              <a:rPr lang="en-US" sz="3200" u="sng" dirty="0">
                <a:latin typeface="Abadi" panose="020B0604020104020204" pitchFamily="34" charset="0"/>
              </a:rPr>
              <a:t>TIPS &amp; TRICKS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It’s better to catch it early. Really.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Don’t fear the finding.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>
                <a:latin typeface="Abadi" panose="020B0604020104020204" pitchFamily="34" charset="0"/>
              </a:rPr>
              <a:t>Cause &amp; Effect – why did it happen, and who was hurt?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dirty="0" err="1">
                <a:latin typeface="Abadi" panose="020B0604020104020204" pitchFamily="34" charset="0"/>
              </a:rPr>
              <a:t>Psst</a:t>
            </a:r>
            <a:r>
              <a:rPr lang="en-US" sz="3200" dirty="0">
                <a:latin typeface="Abadi" panose="020B0604020104020204" pitchFamily="34" charset="0"/>
              </a:rPr>
              <a:t> – you have the test! (Mon. Exhibits!)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11" name="Graphic 10" descr="Lights On with solid fill">
            <a:extLst>
              <a:ext uri="{FF2B5EF4-FFF2-40B4-BE49-F238E27FC236}">
                <a16:creationId xmlns:a16="http://schemas.microsoft.com/office/drawing/2014/main" id="{D16AD6BD-3A73-1E39-45C4-3E1E91AC2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0473" y="1275344"/>
            <a:ext cx="914400" cy="914400"/>
          </a:xfrm>
          <a:prstGeom prst="rect">
            <a:avLst/>
          </a:prstGeom>
        </p:spPr>
      </p:pic>
      <p:pic>
        <p:nvPicPr>
          <p:cNvPr id="4098" name="Picture 2" descr="Group of students watching online webinar Free Vector">
            <a:extLst>
              <a:ext uri="{FF2B5EF4-FFF2-40B4-BE49-F238E27FC236}">
                <a16:creationId xmlns:a16="http://schemas.microsoft.com/office/drawing/2014/main" id="{EE104D2D-0A28-B532-EDFD-8F58BD76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2" y="3068492"/>
            <a:ext cx="5962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B2F699-FE6A-404C-9C7E-FA2277C8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3684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Abadi" panose="020B0604020104020204" pitchFamily="34" charset="0"/>
              </a:rPr>
              <a:t>Successful  CPD grant management is a puzzle with a thousand pieces. </a:t>
            </a: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badi" panose="020B0604020104020204" pitchFamily="34" charset="0"/>
              </a:rPr>
              <a:t>So where does the field office fit in?</a:t>
            </a:r>
          </a:p>
        </p:txBody>
      </p:sp>
      <p:pic>
        <p:nvPicPr>
          <p:cNvPr id="2050" name="Picture 2" descr="Jigsaw puzzle kids Vectors &amp; Illustrations for Free Download | Freepik">
            <a:extLst>
              <a:ext uri="{FF2B5EF4-FFF2-40B4-BE49-F238E27FC236}">
                <a16:creationId xmlns:a16="http://schemas.microsoft.com/office/drawing/2014/main" id="{9F12E655-54DE-1201-4FD6-F45075E35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10948"/>
          <a:stretch/>
        </p:blipFill>
        <p:spPr bwMode="auto">
          <a:xfrm>
            <a:off x="5334000" y="1431852"/>
            <a:ext cx="6858000" cy="54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AF6EC70-5D14-2F4B-49AE-2CA431D4BA59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E8A6CC8-A24A-F1D1-5B26-6BEE50CBC27F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solidFill>
              <a:srgbClr val="71C3BE"/>
            </a:solidFill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1A84278E-3CFF-95CE-823A-C9E3E53C4F4B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solidFill>
              <a:srgbClr val="71C3BE"/>
            </a:solidFill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20DF143E-1098-63FC-CB6E-7153B1C8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 LT Pro" panose="020B0504020202020204" pitchFamily="34" charset="0"/>
              </a:rPr>
              <a:t>Solving the Puzzle</a:t>
            </a:r>
          </a:p>
        </p:txBody>
      </p:sp>
    </p:spTree>
    <p:extLst>
      <p:ext uri="{BB962C8B-B14F-4D97-AF65-F5344CB8AC3E}">
        <p14:creationId xmlns:p14="http://schemas.microsoft.com/office/powerpoint/2010/main" val="226151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AutoShape 4" descr="Diploma Stock Photos, Royalty Free Diploma Images | Depositphotos">
            <a:extLst>
              <a:ext uri="{FF2B5EF4-FFF2-40B4-BE49-F238E27FC236}">
                <a16:creationId xmlns:a16="http://schemas.microsoft.com/office/drawing/2014/main" id="{D400DF6C-69E1-176E-8C47-4E593AC8C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81324" y="2238375"/>
            <a:ext cx="46196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Vector Ornate Diploma with Border. Easy to edit. Perfect for diplomas or other ornate designs">
            <a:extLst>
              <a:ext uri="{FF2B5EF4-FFF2-40B4-BE49-F238E27FC236}">
                <a16:creationId xmlns:a16="http://schemas.microsoft.com/office/drawing/2014/main" id="{7CC5FB32-3EF7-86FC-05A6-407E597EA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 bwMode="auto">
          <a:xfrm>
            <a:off x="4300258" y="204508"/>
            <a:ext cx="7743825" cy="64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B2705-072D-04D3-425C-48EE23F3EC36}"/>
              </a:ext>
            </a:extLst>
          </p:cNvPr>
          <p:cNvSpPr txBox="1"/>
          <p:nvPr/>
        </p:nvSpPr>
        <p:spPr>
          <a:xfrm>
            <a:off x="5870636" y="3094475"/>
            <a:ext cx="4800600" cy="1015663"/>
          </a:xfrm>
          <a:prstGeom prst="rect">
            <a:avLst/>
          </a:prstGeom>
          <a:solidFill>
            <a:srgbClr val="F5F2EB"/>
          </a:solidFill>
        </p:spPr>
        <p:txBody>
          <a:bodyPr wrap="square" rtlCol="0">
            <a:spAutoFit/>
          </a:bodyPr>
          <a:lstStyle/>
          <a:p>
            <a:endParaRPr lang="en-US" sz="2000" b="1" u="sng" dirty="0">
              <a:latin typeface="Algerian" panose="04020705040A02060702" pitchFamily="82" charset="0"/>
            </a:endParaRPr>
          </a:p>
          <a:p>
            <a:r>
              <a:rPr lang="en-US" sz="2000" b="1" u="sng" dirty="0">
                <a:latin typeface="Algerian" panose="04020705040A02060702" pitchFamily="82" charset="0"/>
              </a:rPr>
              <a:t>Bachelor of Monitoring &amp; Findings</a:t>
            </a:r>
          </a:p>
          <a:p>
            <a:endParaRPr lang="en-US" sz="2000" b="1" dirty="0">
              <a:latin typeface="Algerian" panose="04020705040A02060702" pitchFamily="82" charset="0"/>
            </a:endParaRPr>
          </a:p>
        </p:txBody>
      </p:sp>
      <p:pic>
        <p:nvPicPr>
          <p:cNvPr id="9" name="Graphic 8" descr="No sign with solid fill">
            <a:extLst>
              <a:ext uri="{FF2B5EF4-FFF2-40B4-BE49-F238E27FC236}">
                <a16:creationId xmlns:a16="http://schemas.microsoft.com/office/drawing/2014/main" id="{1E319EA6-5B0B-4F33-CA18-D4DD1E08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0258" y="-605118"/>
            <a:ext cx="8068235" cy="80682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A5ECF81-7B38-2210-D647-E7CD003D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04" y="885711"/>
            <a:ext cx="3609975" cy="4959350"/>
          </a:xfrm>
        </p:spPr>
        <p:txBody>
          <a:bodyPr/>
          <a:lstStyle/>
          <a:p>
            <a:pPr algn="ctr"/>
            <a:r>
              <a:rPr lang="en-US" b="1" dirty="0">
                <a:latin typeface="Helvetica LT Pro" panose="020B0504020202020204" pitchFamily="34" charset="0"/>
              </a:rPr>
              <a:t>A quick word about Findings…</a:t>
            </a:r>
          </a:p>
        </p:txBody>
      </p:sp>
    </p:spTree>
    <p:extLst>
      <p:ext uri="{BB962C8B-B14F-4D97-AF65-F5344CB8AC3E}">
        <p14:creationId xmlns:p14="http://schemas.microsoft.com/office/powerpoint/2010/main" val="39748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Image of businessman balancing on rope. risk concept. mixed media Premium Photo">
            <a:extLst>
              <a:ext uri="{FF2B5EF4-FFF2-40B4-BE49-F238E27FC236}">
                <a16:creationId xmlns:a16="http://schemas.microsoft.com/office/drawing/2014/main" id="{847EA8A2-0134-D571-42A4-C4A030DFE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8033634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latin typeface="Helvetica LT Pro" panose="020B0504020202020204" pitchFamily="34" charset="0"/>
              </a:rPr>
              <a:t>Walking the Tightrope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063A-B46C-8209-812C-61A6DC55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198" y="2265037"/>
            <a:ext cx="3822189" cy="422657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Compliance</a:t>
            </a: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Taxpayers</a:t>
            </a: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Policy</a:t>
            </a: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Congress</a:t>
            </a: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Health &amp; Safety</a:t>
            </a:r>
          </a:p>
          <a:p>
            <a:pPr marL="0" indent="0" algn="ctr">
              <a:buNone/>
            </a:pPr>
            <a:endParaRPr lang="en-US" sz="20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badi" panose="020B0604020104020204" pitchFamily="34" charset="0"/>
              </a:rPr>
              <a:t>VS.</a:t>
            </a:r>
          </a:p>
          <a:p>
            <a:pPr marL="0" indent="0" algn="ctr">
              <a:buNone/>
            </a:pPr>
            <a:endParaRPr lang="en-US" sz="20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Customer Service</a:t>
            </a: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Community Building</a:t>
            </a: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“Good” Projects</a:t>
            </a: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Exceptional Circumstances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1EA391-C6B1-7019-1197-EE6A6A3A18B2}"/>
              </a:ext>
            </a:extLst>
          </p:cNvPr>
          <p:cNvCxnSpPr/>
          <p:nvPr/>
        </p:nvCxnSpPr>
        <p:spPr>
          <a:xfrm flipH="1">
            <a:off x="3780890" y="1335640"/>
            <a:ext cx="1017141" cy="750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F4248A-9059-02FE-C7AA-5588FA733043}"/>
              </a:ext>
            </a:extLst>
          </p:cNvPr>
          <p:cNvSpPr txBox="1"/>
          <p:nvPr/>
        </p:nvSpPr>
        <p:spPr>
          <a:xfrm>
            <a:off x="4310145" y="704173"/>
            <a:ext cx="23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CPD Field Office!</a:t>
            </a:r>
          </a:p>
        </p:txBody>
      </p:sp>
    </p:spTree>
    <p:extLst>
      <p:ext uri="{BB962C8B-B14F-4D97-AF65-F5344CB8AC3E}">
        <p14:creationId xmlns:p14="http://schemas.microsoft.com/office/powerpoint/2010/main" val="322431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BEC5-287F-64E8-B0C2-D4824497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31923"/>
            <a:ext cx="3609975" cy="4959350"/>
          </a:xfrm>
        </p:spPr>
        <p:txBody>
          <a:bodyPr/>
          <a:lstStyle/>
          <a:p>
            <a:pPr algn="ctr"/>
            <a:r>
              <a:rPr lang="en-US" b="1" dirty="0">
                <a:latin typeface="Helvetica LT Pro" panose="020B0504020202020204" pitchFamily="34" charset="0"/>
              </a:rPr>
              <a:t>How to work with my Field Office?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81DBC-C457-2546-2F07-19D5FE1D4790}"/>
              </a:ext>
            </a:extLst>
          </p:cNvPr>
          <p:cNvSpPr txBox="1"/>
          <p:nvPr/>
        </p:nvSpPr>
        <p:spPr>
          <a:xfrm>
            <a:off x="2818701" y="4286774"/>
            <a:ext cx="119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HQ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8165D-9929-EE57-C1F0-E5390F4F7551}"/>
              </a:ext>
            </a:extLst>
          </p:cNvPr>
          <p:cNvSpPr txBox="1"/>
          <p:nvPr/>
        </p:nvSpPr>
        <p:spPr>
          <a:xfrm>
            <a:off x="8265952" y="4286773"/>
            <a:ext cx="119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Real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World</a:t>
            </a:r>
          </a:p>
        </p:txBody>
      </p:sp>
      <p:pic>
        <p:nvPicPr>
          <p:cNvPr id="8" name="Picture 2" descr="Jigsaw puzzle kids Vectors &amp; Illustrations for Free Download | Freepik">
            <a:extLst>
              <a:ext uri="{FF2B5EF4-FFF2-40B4-BE49-F238E27FC236}">
                <a16:creationId xmlns:a16="http://schemas.microsoft.com/office/drawing/2014/main" id="{839AC07E-3D33-E694-D94C-B891B0111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10948"/>
          <a:stretch/>
        </p:blipFill>
        <p:spPr bwMode="auto">
          <a:xfrm>
            <a:off x="5057864" y="1027906"/>
            <a:ext cx="6858000" cy="54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3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486854" y="1471052"/>
            <a:ext cx="10916251" cy="473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Why does it seem like I hear different answers?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TELL ME WHY!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F6F044-13FB-EACF-FB0D-62B4D1FDB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825852"/>
              </p:ext>
            </p:extLst>
          </p:nvPr>
        </p:nvGraphicFramePr>
        <p:xfrm>
          <a:off x="418360" y="2332234"/>
          <a:ext cx="5221555" cy="373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7F41B44-1C2E-74EE-29E4-351DD6D3BD3D}"/>
              </a:ext>
            </a:extLst>
          </p:cNvPr>
          <p:cNvSpPr/>
          <p:nvPr/>
        </p:nvSpPr>
        <p:spPr>
          <a:xfrm>
            <a:off x="8311793" y="3429000"/>
            <a:ext cx="1833937" cy="1595063"/>
          </a:xfrm>
          <a:prstGeom prst="ellipse">
            <a:avLst/>
          </a:prstGeom>
          <a:solidFill>
            <a:srgbClr val="F6B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Grantee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861A8F-E09D-304A-1ED3-39C9E0C5CA55}"/>
              </a:ext>
            </a:extLst>
          </p:cNvPr>
          <p:cNvCxnSpPr/>
          <p:nvPr/>
        </p:nvCxnSpPr>
        <p:spPr>
          <a:xfrm>
            <a:off x="7496387" y="2879964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80E7A1-3CDF-D640-E1DF-D0CC891A47FF}"/>
              </a:ext>
            </a:extLst>
          </p:cNvPr>
          <p:cNvCxnSpPr/>
          <p:nvPr/>
        </p:nvCxnSpPr>
        <p:spPr>
          <a:xfrm>
            <a:off x="9845964" y="4996407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7B5C61-E7C0-A7BD-95DD-AC11AC93A14F}"/>
              </a:ext>
            </a:extLst>
          </p:cNvPr>
          <p:cNvCxnSpPr>
            <a:cxnSpLocks/>
          </p:cNvCxnSpPr>
          <p:nvPr/>
        </p:nvCxnSpPr>
        <p:spPr>
          <a:xfrm flipH="1">
            <a:off x="7473408" y="4774190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523338-234D-4529-7186-4CA8D26D66D9}"/>
              </a:ext>
            </a:extLst>
          </p:cNvPr>
          <p:cNvCxnSpPr>
            <a:cxnSpLocks/>
          </p:cNvCxnSpPr>
          <p:nvPr/>
        </p:nvCxnSpPr>
        <p:spPr>
          <a:xfrm rot="5400000" flipH="1">
            <a:off x="7730478" y="2660591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41A975-7803-8213-7802-AD4162A617A9}"/>
              </a:ext>
            </a:extLst>
          </p:cNvPr>
          <p:cNvCxnSpPr>
            <a:cxnSpLocks/>
          </p:cNvCxnSpPr>
          <p:nvPr/>
        </p:nvCxnSpPr>
        <p:spPr>
          <a:xfrm rot="5400000" flipH="1">
            <a:off x="10078835" y="4793907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EAD199-D229-290C-C889-E5921B501D5E}"/>
              </a:ext>
            </a:extLst>
          </p:cNvPr>
          <p:cNvCxnSpPr>
            <a:cxnSpLocks/>
          </p:cNvCxnSpPr>
          <p:nvPr/>
        </p:nvCxnSpPr>
        <p:spPr>
          <a:xfrm flipH="1">
            <a:off x="9776770" y="2573019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B68A3E-52D2-1ABD-EA99-591AD492CC7F}"/>
              </a:ext>
            </a:extLst>
          </p:cNvPr>
          <p:cNvCxnSpPr>
            <a:cxnSpLocks/>
          </p:cNvCxnSpPr>
          <p:nvPr/>
        </p:nvCxnSpPr>
        <p:spPr>
          <a:xfrm rot="10800000" flipH="1">
            <a:off x="9932767" y="2778932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363748-A6BC-CB67-8AA3-C4611DD28DB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727224" y="4918844"/>
            <a:ext cx="861365" cy="821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A12A9C-0F01-1BA6-A8FA-5295A6BFF664}"/>
              </a:ext>
            </a:extLst>
          </p:cNvPr>
          <p:cNvSpPr txBox="1"/>
          <p:nvPr/>
        </p:nvSpPr>
        <p:spPr>
          <a:xfrm>
            <a:off x="6695672" y="2203687"/>
            <a:ext cx="166208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TA Provider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F647EF-9B30-45E4-7E39-9B9B4EA20424}"/>
              </a:ext>
            </a:extLst>
          </p:cNvPr>
          <p:cNvSpPr txBox="1"/>
          <p:nvPr/>
        </p:nvSpPr>
        <p:spPr>
          <a:xfrm>
            <a:off x="9893914" y="6015541"/>
            <a:ext cx="229808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AAQ/HUDExchange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58A6E-35DE-AC90-3A33-C539ABA1C8EC}"/>
              </a:ext>
            </a:extLst>
          </p:cNvPr>
          <p:cNvSpPr txBox="1"/>
          <p:nvPr/>
        </p:nvSpPr>
        <p:spPr>
          <a:xfrm>
            <a:off x="9845964" y="2131064"/>
            <a:ext cx="2298086" cy="400110"/>
          </a:xfrm>
          <a:prstGeom prst="rect">
            <a:avLst/>
          </a:prstGeom>
          <a:solidFill>
            <a:srgbClr val="F3603B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Conference w/HQ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E025BC-72D6-D3CE-7B3A-A38987C98FDA}"/>
              </a:ext>
            </a:extLst>
          </p:cNvPr>
          <p:cNvSpPr txBox="1"/>
          <p:nvPr/>
        </p:nvSpPr>
        <p:spPr>
          <a:xfrm>
            <a:off x="6433484" y="5972079"/>
            <a:ext cx="2298086" cy="400110"/>
          </a:xfrm>
          <a:prstGeom prst="rect">
            <a:avLst/>
          </a:prstGeom>
          <a:solidFill>
            <a:srgbClr val="71C3BE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Email w/Field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599AAAB-8DAC-5693-EF45-F1F0B8114203}"/>
              </a:ext>
            </a:extLst>
          </p:cNvPr>
          <p:cNvSpPr/>
          <p:nvPr/>
        </p:nvSpPr>
        <p:spPr>
          <a:xfrm>
            <a:off x="5690332" y="3859045"/>
            <a:ext cx="2298086" cy="973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CITY COUNCIL!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F21C1E0-0D9E-EC7D-C52A-01D5C25687C4}"/>
              </a:ext>
            </a:extLst>
          </p:cNvPr>
          <p:cNvSpPr/>
          <p:nvPr/>
        </p:nvSpPr>
        <p:spPr>
          <a:xfrm flipH="1">
            <a:off x="10412212" y="3854109"/>
            <a:ext cx="1731838" cy="973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DEADLINES!</a:t>
            </a:r>
          </a:p>
        </p:txBody>
      </p:sp>
    </p:spTree>
    <p:extLst>
      <p:ext uri="{BB962C8B-B14F-4D97-AF65-F5344CB8AC3E}">
        <p14:creationId xmlns:p14="http://schemas.microsoft.com/office/powerpoint/2010/main" val="2699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6" grpId="0" animBg="1"/>
      <p:bldP spid="28" grpId="0" animBg="1"/>
      <p:bldP spid="29" grpId="0" animBg="1"/>
      <p:bldP spid="30" grpId="0" animBg="1"/>
      <p:bldP spid="7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486854" y="1471052"/>
            <a:ext cx="10916251" cy="473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Why does it seem like I hear different answers?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TELL ME WHY!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8C7284-5F27-89D3-CF1B-E4EE0080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94" y="2373411"/>
            <a:ext cx="3134159" cy="1728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E5709A-19E6-1C54-8681-F15BEDDC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735" y="2371167"/>
            <a:ext cx="3086644" cy="172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43747-AAE9-0995-C3BB-306A72440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17" y="2371256"/>
            <a:ext cx="3053449" cy="17281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17A274-74FB-72E6-19FA-9CADE0EAEA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35" t="18486" r="54265" b="58824"/>
          <a:stretch/>
        </p:blipFill>
        <p:spPr>
          <a:xfrm>
            <a:off x="1237263" y="4850011"/>
            <a:ext cx="2358620" cy="14612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2DF51E-312A-5A15-7267-227F0F38B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3622" y="4647640"/>
            <a:ext cx="2249483" cy="20449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7F8D90-CDBD-554A-0B3E-F92956F80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832" y="4840940"/>
            <a:ext cx="28384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280667" y="1585134"/>
            <a:ext cx="7321404" cy="473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Why does it seem like I hear different answers?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Sometimes HQ doesn’t tell the field what it tells grantees.</a:t>
            </a:r>
          </a:p>
          <a:p>
            <a:pPr>
              <a:buFontTx/>
              <a:buChar char="-"/>
            </a:pPr>
            <a:r>
              <a:rPr lang="en-US" dirty="0"/>
              <a:t>Information overload (just like you!)</a:t>
            </a:r>
          </a:p>
          <a:p>
            <a:pPr>
              <a:buFontTx/>
              <a:buChar char="-"/>
            </a:pPr>
            <a:r>
              <a:rPr lang="en-US" dirty="0"/>
              <a:t>Selective details from the question asker.</a:t>
            </a:r>
          </a:p>
          <a:p>
            <a:pPr>
              <a:buFontTx/>
              <a:buChar char="-"/>
            </a:pPr>
            <a:r>
              <a:rPr lang="en-US" dirty="0"/>
              <a:t>Every situation is different.</a:t>
            </a:r>
          </a:p>
          <a:p>
            <a:pPr>
              <a:buFontTx/>
              <a:buChar char="-"/>
            </a:pPr>
            <a:r>
              <a:rPr lang="en-US" dirty="0"/>
              <a:t>Know who you’re asking – TA Provider, Consultant, HQ, FO, SME, another city?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TELL ME WHY!</a:t>
            </a:r>
          </a:p>
        </p:txBody>
      </p:sp>
      <p:pic>
        <p:nvPicPr>
          <p:cNvPr id="11266" name="Picture 2" descr="The Surprising Reason the Majority of Employees Are Ready to Quit Their  Jobs - HR Daily Advisor">
            <a:extLst>
              <a:ext uri="{FF2B5EF4-FFF2-40B4-BE49-F238E27FC236}">
                <a16:creationId xmlns:a16="http://schemas.microsoft.com/office/drawing/2014/main" id="{BB99F73A-A1AB-7163-8C02-8731ADE0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95" y="2688286"/>
            <a:ext cx="3281924" cy="21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What do I do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063A-B46C-8209-812C-61A6DC55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5" y="1625647"/>
            <a:ext cx="6028764" cy="4766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 disagree with the guidance that was given?</a:t>
            </a:r>
          </a:p>
          <a:p>
            <a:pPr>
              <a:buFontTx/>
              <a:buChar char="-"/>
            </a:pPr>
            <a:r>
              <a:rPr lang="en-US" dirty="0"/>
              <a:t>Identify </a:t>
            </a:r>
            <a:r>
              <a:rPr lang="en-US" u="sng" dirty="0"/>
              <a:t>why</a:t>
            </a:r>
            <a:r>
              <a:rPr lang="en-US" dirty="0"/>
              <a:t> you disagree, and give your FO the source.</a:t>
            </a:r>
          </a:p>
          <a:p>
            <a:pPr>
              <a:buFontTx/>
              <a:buChar char="-"/>
            </a:pPr>
            <a:r>
              <a:rPr lang="en-US" dirty="0"/>
              <a:t>Ask the manager to weigh in.</a:t>
            </a:r>
          </a:p>
          <a:p>
            <a:pPr>
              <a:buFontTx/>
              <a:buChar char="-"/>
            </a:pPr>
            <a:r>
              <a:rPr lang="en-US" dirty="0"/>
              <a:t>Ask to elevate to the desk officer.</a:t>
            </a:r>
          </a:p>
          <a:p>
            <a:pPr>
              <a:buFontTx/>
              <a:buChar char="-"/>
            </a:pPr>
            <a:r>
              <a:rPr lang="en-US" dirty="0"/>
              <a:t>Submit to AAQ and </a:t>
            </a:r>
            <a:r>
              <a:rPr lang="en-US" u="sng" dirty="0"/>
              <a:t>tell your Rep</a:t>
            </a:r>
            <a:r>
              <a:rPr lang="en-US" dirty="0"/>
              <a:t> (they can see/track responses)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if I have someone in HQ’s email?</a:t>
            </a:r>
          </a:p>
          <a:p>
            <a:pPr>
              <a:buFontTx/>
              <a:buChar char="-"/>
            </a:pPr>
            <a:r>
              <a:rPr lang="en-US" dirty="0"/>
              <a:t>Please don’t – your email will be forwarded anyway. More time/work. </a:t>
            </a:r>
          </a:p>
          <a:p>
            <a:pPr>
              <a:buFontTx/>
              <a:buChar char="-"/>
            </a:pPr>
            <a:r>
              <a:rPr lang="en-US" dirty="0"/>
              <a:t>If you must… cc: your CPD Director.</a:t>
            </a:r>
          </a:p>
        </p:txBody>
      </p:sp>
      <p:pic>
        <p:nvPicPr>
          <p:cNvPr id="8196" name="Picture 4" descr="Agree disagree Vectors &amp; Illustrations for Free Download | Freepik">
            <a:extLst>
              <a:ext uri="{FF2B5EF4-FFF2-40B4-BE49-F238E27FC236}">
                <a16:creationId xmlns:a16="http://schemas.microsoft.com/office/drawing/2014/main" id="{5408F0CB-8064-4C77-76CD-C51F824BC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16" y="1325563"/>
            <a:ext cx="4709845" cy="47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42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271702" y="1462087"/>
            <a:ext cx="6595823" cy="5028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Why is it taking FOOORRREEEVER to get an answer to my question?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Your question may be in a queue:</a:t>
            </a:r>
          </a:p>
          <a:p>
            <a:pPr lvl="1">
              <a:buFontTx/>
              <a:buChar char="-"/>
            </a:pPr>
            <a:r>
              <a:rPr lang="en-US" dirty="0"/>
              <a:t>At the FO</a:t>
            </a:r>
          </a:p>
          <a:p>
            <a:pPr lvl="1">
              <a:buFontTx/>
              <a:buChar char="-"/>
            </a:pPr>
            <a:r>
              <a:rPr lang="en-US" dirty="0"/>
              <a:t>With the SME</a:t>
            </a:r>
          </a:p>
          <a:p>
            <a:pPr lvl="1">
              <a:buFontTx/>
              <a:buChar char="-"/>
            </a:pPr>
            <a:r>
              <a:rPr lang="en-US" dirty="0"/>
              <a:t>At HQ</a:t>
            </a:r>
          </a:p>
          <a:p>
            <a:pPr>
              <a:buFontTx/>
              <a:buChar char="-"/>
            </a:pPr>
            <a:r>
              <a:rPr lang="en-US" dirty="0"/>
              <a:t>Your question might need legal review.</a:t>
            </a:r>
          </a:p>
          <a:p>
            <a:pPr lvl="1">
              <a:buFontTx/>
              <a:buChar char="-"/>
            </a:pPr>
            <a:r>
              <a:rPr lang="en-US" dirty="0"/>
              <a:t>&lt; Insert lawyer joke here &gt;</a:t>
            </a:r>
          </a:p>
          <a:p>
            <a:pPr>
              <a:buFontTx/>
              <a:buChar char="-"/>
            </a:pPr>
            <a:r>
              <a:rPr lang="en-US" dirty="0"/>
              <a:t>Your question may be pending an upcoming release of Notice, Regs, FAQ, </a:t>
            </a:r>
            <a:r>
              <a:rPr lang="en-US" dirty="0" err="1"/>
              <a:t>etc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TELL ME WHY!</a:t>
            </a:r>
          </a:p>
        </p:txBody>
      </p:sp>
      <p:pic>
        <p:nvPicPr>
          <p:cNvPr id="9222" name="Picture 6" descr="Waiting time Vectors &amp; Illustrations for Free Download | Freepik">
            <a:extLst>
              <a:ext uri="{FF2B5EF4-FFF2-40B4-BE49-F238E27FC236}">
                <a16:creationId xmlns:a16="http://schemas.microsoft.com/office/drawing/2014/main" id="{E395CC81-A282-AFD1-0D2C-E3804D66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34" y="1888044"/>
            <a:ext cx="4176445" cy="41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3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What do I do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063A-B46C-8209-812C-61A6DC55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1" y="1479479"/>
            <a:ext cx="6462444" cy="51987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 need a decision now?</a:t>
            </a:r>
          </a:p>
          <a:p>
            <a:pPr>
              <a:buFontTx/>
              <a:buChar char="-"/>
            </a:pPr>
            <a:r>
              <a:rPr lang="en-US" dirty="0"/>
              <a:t>Send a reminder!</a:t>
            </a:r>
          </a:p>
          <a:p>
            <a:pPr>
              <a:buFontTx/>
              <a:buChar char="-"/>
            </a:pPr>
            <a:r>
              <a:rPr lang="en-US" dirty="0"/>
              <a:t>Explain the context.</a:t>
            </a:r>
          </a:p>
          <a:p>
            <a:pPr>
              <a:buFontTx/>
              <a:buChar char="-"/>
            </a:pPr>
            <a:r>
              <a:rPr lang="en-US" dirty="0"/>
              <a:t>Ask who needs to make the decision.</a:t>
            </a:r>
          </a:p>
          <a:p>
            <a:pPr>
              <a:buFontTx/>
              <a:buChar char="-"/>
            </a:pPr>
            <a:r>
              <a:rPr lang="en-US" dirty="0"/>
              <a:t>Ask for in-the-meantime guidance.</a:t>
            </a:r>
          </a:p>
          <a:p>
            <a:pPr>
              <a:buFontTx/>
              <a:buChar char="-"/>
            </a:pPr>
            <a:r>
              <a:rPr lang="en-US" dirty="0"/>
              <a:t>Ask what additional information you can provide to support your request.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 can’t get a decision now?</a:t>
            </a:r>
          </a:p>
          <a:p>
            <a:pPr>
              <a:buFontTx/>
              <a:buChar char="-"/>
            </a:pPr>
            <a:r>
              <a:rPr lang="en-US" dirty="0"/>
              <a:t>Determine what is the risk level of what holding you up. </a:t>
            </a:r>
          </a:p>
          <a:p>
            <a:pPr>
              <a:buFontTx/>
              <a:buChar char="-"/>
            </a:pPr>
            <a:r>
              <a:rPr lang="en-US" dirty="0"/>
              <a:t>Is it a project-killer if you get it wrong?</a:t>
            </a:r>
          </a:p>
          <a:p>
            <a:pPr>
              <a:buFontTx/>
              <a:buChar char="-"/>
            </a:pPr>
            <a:r>
              <a:rPr lang="en-US" dirty="0"/>
              <a:t>Make a decision, document, and move forward – at your own risk.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1,448 Businessman Bomb Stock Photos, Pictures &amp; Royalty-Free Images - iStock">
            <a:extLst>
              <a:ext uri="{FF2B5EF4-FFF2-40B4-BE49-F238E27FC236}">
                <a16:creationId xmlns:a16="http://schemas.microsoft.com/office/drawing/2014/main" id="{301EDB27-6C59-3CD5-E88F-4EC887C1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54" y="2317892"/>
            <a:ext cx="4596681" cy="31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44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271702" y="1462087"/>
            <a:ext cx="6595823" cy="5028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Why does a “small problem” snowball into shutting down a project?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We are trying to protect you!</a:t>
            </a:r>
          </a:p>
          <a:p>
            <a:pPr>
              <a:buFontTx/>
              <a:buChar char="-"/>
            </a:pPr>
            <a:r>
              <a:rPr lang="en-US" dirty="0"/>
              <a:t>Know your project-killers:</a:t>
            </a:r>
          </a:p>
          <a:p>
            <a:pPr lvl="1">
              <a:buFontTx/>
              <a:buChar char="-"/>
            </a:pPr>
            <a:r>
              <a:rPr lang="en-US" dirty="0"/>
              <a:t>Choice-limiting actions (</a:t>
            </a:r>
            <a:r>
              <a:rPr lang="en-US" dirty="0" err="1"/>
              <a:t>acq</a:t>
            </a:r>
            <a:r>
              <a:rPr lang="en-US" dirty="0"/>
              <a:t>.)</a:t>
            </a:r>
          </a:p>
          <a:p>
            <a:pPr lvl="1">
              <a:buFontTx/>
              <a:buChar char="-"/>
            </a:pPr>
            <a:r>
              <a:rPr lang="en-US" dirty="0"/>
              <a:t>Incorrect level of Environmental Review</a:t>
            </a:r>
          </a:p>
          <a:p>
            <a:pPr lvl="1">
              <a:buFontTx/>
              <a:buChar char="-"/>
            </a:pPr>
            <a:r>
              <a:rPr lang="en-US" dirty="0"/>
              <a:t>Committing funds prior to written agreement (HOME, HTF)</a:t>
            </a:r>
          </a:p>
          <a:p>
            <a:pPr lvl="1">
              <a:buFontTx/>
              <a:buChar char="-"/>
            </a:pPr>
            <a:r>
              <a:rPr lang="en-US" dirty="0"/>
              <a:t>Not identifying relocation triggers (</a:t>
            </a:r>
            <a:r>
              <a:rPr lang="en-US" dirty="0" err="1"/>
              <a:t>acq</a:t>
            </a:r>
            <a:r>
              <a:rPr lang="en-US" dirty="0"/>
              <a:t>., rehab, demo)</a:t>
            </a:r>
          </a:p>
          <a:p>
            <a:pPr lvl="1">
              <a:buFontTx/>
              <a:buChar char="-"/>
            </a:pPr>
            <a:r>
              <a:rPr lang="en-US" dirty="0"/>
              <a:t>Using debarred/unverified partners, poor procurement practices</a:t>
            </a:r>
          </a:p>
          <a:p>
            <a:pPr lvl="1">
              <a:buFontTx/>
              <a:buChar char="-"/>
            </a:pPr>
            <a:r>
              <a:rPr lang="en-US" dirty="0"/>
              <a:t>Negative media coverage/legal liability</a:t>
            </a:r>
          </a:p>
          <a:p>
            <a:pPr>
              <a:buFontTx/>
              <a:buChar char="-"/>
            </a:pPr>
            <a:r>
              <a:rPr lang="en-US" dirty="0"/>
              <a:t>TIP: Treat every project like a HUD project.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TELL ME WHY!</a:t>
            </a:r>
          </a:p>
        </p:txBody>
      </p:sp>
      <p:pic>
        <p:nvPicPr>
          <p:cNvPr id="9218" name="Picture 2" descr="men in snow ball | Snowball, Debt snowball, Bird houses">
            <a:extLst>
              <a:ext uri="{FF2B5EF4-FFF2-40B4-BE49-F238E27FC236}">
                <a16:creationId xmlns:a16="http://schemas.microsoft.com/office/drawing/2014/main" id="{D4A65406-8A9F-9D30-CEAE-092AD206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72" y="2005713"/>
            <a:ext cx="5216310" cy="34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B2F699-FE6A-404C-9C7E-FA2277C8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305" y="1732544"/>
            <a:ext cx="44049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badi" panose="020B0604020104020204" pitchFamily="34" charset="0"/>
              </a:rPr>
              <a:t>Who is your CPD Field Office?</a:t>
            </a: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badi" panose="020B0604020104020204" pitchFamily="34" charset="0"/>
              </a:rPr>
              <a:t>What do we do?</a:t>
            </a: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badi" panose="020B0604020104020204" pitchFamily="34" charset="0"/>
              </a:rPr>
              <a:t>How to work together successfully?</a:t>
            </a:r>
          </a:p>
          <a:p>
            <a:pPr marL="0" indent="0" algn="ctr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2050" name="Picture 2" descr="Jigsaw puzzle kids Vectors &amp; Illustrations for Free Download | Freepik">
            <a:extLst>
              <a:ext uri="{FF2B5EF4-FFF2-40B4-BE49-F238E27FC236}">
                <a16:creationId xmlns:a16="http://schemas.microsoft.com/office/drawing/2014/main" id="{9F12E655-54DE-1201-4FD6-F45075E35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10948"/>
          <a:stretch/>
        </p:blipFill>
        <p:spPr bwMode="auto">
          <a:xfrm>
            <a:off x="5334000" y="1431852"/>
            <a:ext cx="6858000" cy="54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AF6EC70-5D14-2F4B-49AE-2CA431D4BA59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E8A6CC8-A24A-F1D1-5B26-6BEE50CBC27F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solidFill>
              <a:srgbClr val="71C3BE"/>
            </a:solidFill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1A84278E-3CFF-95CE-823A-C9E3E53C4F4B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solidFill>
              <a:srgbClr val="71C3BE"/>
            </a:solidFill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20DF143E-1098-63FC-CB6E-7153B1C8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 LT Pro" panose="020B0504020202020204" pitchFamily="34" charset="0"/>
              </a:rPr>
              <a:t>Solving the Puzzle</a:t>
            </a:r>
          </a:p>
        </p:txBody>
      </p:sp>
      <p:pic>
        <p:nvPicPr>
          <p:cNvPr id="8" name="Content Placeholder 5" descr="Puzzle with solid fill">
            <a:extLst>
              <a:ext uri="{FF2B5EF4-FFF2-40B4-BE49-F238E27FC236}">
                <a16:creationId xmlns:a16="http://schemas.microsoft.com/office/drawing/2014/main" id="{83745B46-4386-C5F2-F391-BAD3A8DE3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602" y="1732544"/>
            <a:ext cx="650452" cy="650452"/>
          </a:xfrm>
          <a:prstGeom prst="rect">
            <a:avLst/>
          </a:prstGeom>
        </p:spPr>
      </p:pic>
      <p:pic>
        <p:nvPicPr>
          <p:cNvPr id="9" name="Content Placeholder 5" descr="Puzzle with solid fill">
            <a:extLst>
              <a:ext uri="{FF2B5EF4-FFF2-40B4-BE49-F238E27FC236}">
                <a16:creationId xmlns:a16="http://schemas.microsoft.com/office/drawing/2014/main" id="{80901AE8-23C2-2A6A-1FAA-9D967300E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602" y="3308897"/>
            <a:ext cx="650452" cy="650452"/>
          </a:xfrm>
          <a:prstGeom prst="rect">
            <a:avLst/>
          </a:prstGeom>
        </p:spPr>
      </p:pic>
      <p:pic>
        <p:nvPicPr>
          <p:cNvPr id="10" name="Content Placeholder 5" descr="Puzzle with solid fill">
            <a:extLst>
              <a:ext uri="{FF2B5EF4-FFF2-40B4-BE49-F238E27FC236}">
                <a16:creationId xmlns:a16="http://schemas.microsoft.com/office/drawing/2014/main" id="{4B56EAE3-1BE7-22F9-5CD3-FEB8E81F4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602" y="5120473"/>
            <a:ext cx="650452" cy="6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397D59-1526-57BA-F13A-F4D0A86CF952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C9564-E003-7775-D047-A724F77A2245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F1CFEBE-FCB2-D870-63B0-33880E6DE0D3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08166EC-DAC7-2BA3-5F11-ACFA2609D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What do I do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063A-B46C-8209-812C-61A6DC55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5" y="1625648"/>
            <a:ext cx="5777753" cy="458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 think we committed a Project-Killer?</a:t>
            </a:r>
          </a:p>
          <a:p>
            <a:pPr>
              <a:buFontTx/>
              <a:buChar char="-"/>
            </a:pPr>
            <a:r>
              <a:rPr lang="en-US" dirty="0"/>
              <a:t>Speak now. Earlier = more options for waivers or alternative funding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I’m afraid that flagging one issue will lead to monitoring?</a:t>
            </a:r>
          </a:p>
          <a:p>
            <a:pPr>
              <a:buFontTx/>
              <a:buChar char="-"/>
            </a:pPr>
            <a:r>
              <a:rPr lang="en-US" dirty="0"/>
              <a:t>Monitoring is based on annual risk.</a:t>
            </a:r>
          </a:p>
          <a:p>
            <a:pPr>
              <a:buFontTx/>
              <a:buChar char="-"/>
            </a:pPr>
            <a:r>
              <a:rPr lang="en-US" dirty="0"/>
              <a:t>Discovering and fixing problems &gt; hiding them to be discovered later</a:t>
            </a:r>
          </a:p>
        </p:txBody>
      </p:sp>
      <p:pic>
        <p:nvPicPr>
          <p:cNvPr id="8194" name="Picture 2" descr="Tiny people standing near prohibited gesture isolated flat illustration. Free Vector">
            <a:extLst>
              <a:ext uri="{FF2B5EF4-FFF2-40B4-BE49-F238E27FC236}">
                <a16:creationId xmlns:a16="http://schemas.microsoft.com/office/drawing/2014/main" id="{CFB04094-5D1C-A8BF-CCBF-224FFD0B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742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7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271702" y="1462087"/>
            <a:ext cx="6595823" cy="473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can I “get to yes” on my project?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Start with the field office. Every time!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Your CPD Rep is your gateway to resources, guidance, information and solutions.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Ask early, ask often, and do your research!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GET. TO. YES!</a:t>
            </a:r>
          </a:p>
        </p:txBody>
      </p:sp>
      <p:pic>
        <p:nvPicPr>
          <p:cNvPr id="13314" name="Picture 2" descr="Is Poor Communication Hindering Your Remote Workforce? | Inc.com">
            <a:extLst>
              <a:ext uri="{FF2B5EF4-FFF2-40B4-BE49-F238E27FC236}">
                <a16:creationId xmlns:a16="http://schemas.microsoft.com/office/drawing/2014/main" id="{0EC43086-827E-1214-5B63-F00EE4FD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36" y="2746058"/>
            <a:ext cx="4727762" cy="26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1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5338407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271702" y="1462087"/>
            <a:ext cx="6595823" cy="4738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can I “get to yes” on my project?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Tell CPD your end </a:t>
            </a:r>
            <a:r>
              <a:rPr lang="en-US" u="sng" dirty="0"/>
              <a:t>goal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Be open to different ways of doing things.</a:t>
            </a:r>
          </a:p>
          <a:p>
            <a:pPr>
              <a:buFontTx/>
              <a:buChar char="-"/>
            </a:pPr>
            <a:r>
              <a:rPr lang="en-US" dirty="0"/>
              <a:t>Differentiate between political/local preferences and the realm of what’s possible.</a:t>
            </a:r>
          </a:p>
          <a:p>
            <a:pPr>
              <a:buFontTx/>
              <a:buChar char="-"/>
            </a:pPr>
            <a:r>
              <a:rPr lang="en-US" dirty="0"/>
              <a:t>Know your parameters: activity eligibility, target population, financial soundness, environmental compliance</a:t>
            </a:r>
          </a:p>
          <a:p>
            <a:pPr>
              <a:buFontTx/>
              <a:buChar char="-"/>
            </a:pPr>
            <a:r>
              <a:rPr lang="en-US" dirty="0"/>
              <a:t>We can give you options – not THE ANSWER.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GET. TO. YES!</a:t>
            </a:r>
          </a:p>
        </p:txBody>
      </p:sp>
      <p:pic>
        <p:nvPicPr>
          <p:cNvPr id="13314" name="Picture 2" descr="Is Poor Communication Hindering Your Remote Workforce? | Inc.com">
            <a:extLst>
              <a:ext uri="{FF2B5EF4-FFF2-40B4-BE49-F238E27FC236}">
                <a16:creationId xmlns:a16="http://schemas.microsoft.com/office/drawing/2014/main" id="{0EC43086-827E-1214-5B63-F00EE4FD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376189"/>
            <a:ext cx="4727762" cy="26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70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94B620-D232-C8F5-B7B5-561428223862}"/>
              </a:ext>
            </a:extLst>
          </p:cNvPr>
          <p:cNvGrpSpPr/>
          <p:nvPr/>
        </p:nvGrpSpPr>
        <p:grpSpPr>
          <a:xfrm>
            <a:off x="0" y="251259"/>
            <a:ext cx="6096000" cy="678576"/>
            <a:chOff x="0" y="300085"/>
            <a:chExt cx="5338407" cy="678576"/>
          </a:xfrm>
          <a:solidFill>
            <a:srgbClr val="71C3B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E2339-A94D-CD5C-CEC8-850E029F920B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EEF55-DBD6-B142-3F2C-7A9A850780DD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rgbClr val="71C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2409ED-8098-31B5-0A3F-0FF5BF8CD815}"/>
              </a:ext>
            </a:extLst>
          </p:cNvPr>
          <p:cNvSpPr txBox="1">
            <a:spLocks/>
          </p:cNvSpPr>
          <p:nvPr/>
        </p:nvSpPr>
        <p:spPr>
          <a:xfrm>
            <a:off x="2759519" y="1298552"/>
            <a:ext cx="6595823" cy="5415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The CPD field office is your Partner.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We are here to work together with you to achieve your community development objectives.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225A72-39C8-41CA-7775-F8680832EEA0}"/>
              </a:ext>
            </a:extLst>
          </p:cNvPr>
          <p:cNvSpPr txBox="1">
            <a:spLocks/>
          </p:cNvSpPr>
          <p:nvPr/>
        </p:nvSpPr>
        <p:spPr>
          <a:xfrm>
            <a:off x="0" y="-35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WORKING TOGETHER</a:t>
            </a:r>
          </a:p>
        </p:txBody>
      </p:sp>
      <p:pic>
        <p:nvPicPr>
          <p:cNvPr id="1026" name="Picture 2" descr="Handshake Images | Free Vectors, Stock Photos &amp; PSD">
            <a:extLst>
              <a:ext uri="{FF2B5EF4-FFF2-40B4-BE49-F238E27FC236}">
                <a16:creationId xmlns:a16="http://schemas.microsoft.com/office/drawing/2014/main" id="{97312F77-74C6-87FF-020C-C75A62C38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9931"/>
          <a:stretch/>
        </p:blipFill>
        <p:spPr bwMode="auto">
          <a:xfrm>
            <a:off x="4311293" y="3760798"/>
            <a:ext cx="3569413" cy="28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36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tack of jigsaw puzzle pieces">
            <a:extLst>
              <a:ext uri="{FF2B5EF4-FFF2-40B4-BE49-F238E27FC236}">
                <a16:creationId xmlns:a16="http://schemas.microsoft.com/office/drawing/2014/main" id="{A89B608D-D3B5-B9D1-2B25-4C18091F4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105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D4FC6-4121-BA05-535F-B0DC88EB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CPD Field is here to help you put the pieces in place.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3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tack of jigsaw puzzle pieces">
            <a:extLst>
              <a:ext uri="{FF2B5EF4-FFF2-40B4-BE49-F238E27FC236}">
                <a16:creationId xmlns:a16="http://schemas.microsoft.com/office/drawing/2014/main" id="{B687A19E-066B-B165-E391-3D57004C9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1053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BE00472-3CA8-E3BC-4F95-CE6520FC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72" y="460700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Says?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6" name="Picture 6" descr="Steve Harvey Png, Transparent Png , Transparent Png Image - PNGitem">
            <a:extLst>
              <a:ext uri="{FF2B5EF4-FFF2-40B4-BE49-F238E27FC236}">
                <a16:creationId xmlns:a16="http://schemas.microsoft.com/office/drawing/2014/main" id="{34BD9E6D-8017-5AD4-1392-0A5D45409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2" b="-2"/>
          <a:stretch/>
        </p:blipFill>
        <p:spPr bwMode="auto">
          <a:xfrm flipH="1">
            <a:off x="6467653" y="544775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8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B7CD-0A31-CCC3-69F0-850F9E09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259" y="317431"/>
            <a:ext cx="69314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Helvetica LT Pro" panose="020B0504020202020204" pitchFamily="34" charset="0"/>
              </a:rPr>
              <a:t>Who </a:t>
            </a:r>
            <a:r>
              <a:rPr lang="en-US" b="1" u="sng" dirty="0">
                <a:latin typeface="Helvetica LT Pro" panose="020B0504020202020204" pitchFamily="34" charset="0"/>
              </a:rPr>
              <a:t>is</a:t>
            </a:r>
            <a:r>
              <a:rPr lang="en-US" b="1" dirty="0">
                <a:latin typeface="Helvetica LT Pro" panose="020B0504020202020204" pitchFamily="34" charset="0"/>
              </a:rPr>
              <a:t> Community Planning &amp; Development?</a:t>
            </a:r>
          </a:p>
        </p:txBody>
      </p:sp>
      <p:pic>
        <p:nvPicPr>
          <p:cNvPr id="6" name="Content Placeholder 5" descr="Puzzle with solid fill">
            <a:extLst>
              <a:ext uri="{FF2B5EF4-FFF2-40B4-BE49-F238E27FC236}">
                <a16:creationId xmlns:a16="http://schemas.microsoft.com/office/drawing/2014/main" id="{EB5ABC43-2025-DFF3-F2AC-218BBD991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602" y="2121114"/>
            <a:ext cx="650452" cy="65045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88BA9-1D57-407B-F20E-0DCD3EA4B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121" y="2121114"/>
            <a:ext cx="7507821" cy="3756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A9C96-6F76-0872-A1BD-4F7EBCA42CB6}"/>
              </a:ext>
            </a:extLst>
          </p:cNvPr>
          <p:cNvSpPr txBox="1"/>
          <p:nvPr/>
        </p:nvSpPr>
        <p:spPr>
          <a:xfrm>
            <a:off x="1240327" y="2168179"/>
            <a:ext cx="91775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National division of HUD</a:t>
            </a:r>
          </a:p>
          <a:p>
            <a:endParaRPr lang="en-US" sz="2800" dirty="0">
              <a:latin typeface="Abadi" panose="020B0604020104020204" pitchFamily="34" charset="0"/>
            </a:endParaRPr>
          </a:p>
          <a:p>
            <a:endParaRPr lang="en-US" sz="2800" dirty="0">
              <a:latin typeface="Abadi" panose="020B0604020104020204" pitchFamily="34" charset="0"/>
            </a:endParaRPr>
          </a:p>
          <a:p>
            <a:r>
              <a:rPr lang="en-US" sz="2800" dirty="0">
                <a:latin typeface="Abadi" panose="020B0604020104020204" pitchFamily="34" charset="0"/>
              </a:rPr>
              <a:t>9 program offices</a:t>
            </a:r>
          </a:p>
          <a:p>
            <a:endParaRPr lang="en-US" sz="2800" dirty="0">
              <a:latin typeface="Abadi" panose="020B0604020104020204" pitchFamily="34" charset="0"/>
            </a:endParaRPr>
          </a:p>
          <a:p>
            <a:endParaRPr lang="en-US" sz="2800" dirty="0">
              <a:latin typeface="Abadi" panose="020B0604020104020204" pitchFamily="34" charset="0"/>
            </a:endParaRPr>
          </a:p>
          <a:p>
            <a:r>
              <a:rPr lang="en-US" sz="2800" dirty="0">
                <a:latin typeface="Abadi" panose="020B0604020104020204" pitchFamily="34" charset="0"/>
              </a:rPr>
              <a:t>43 field offices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5" descr="Puzzle with solid fill">
            <a:extLst>
              <a:ext uri="{FF2B5EF4-FFF2-40B4-BE49-F238E27FC236}">
                <a16:creationId xmlns:a16="http://schemas.microsoft.com/office/drawing/2014/main" id="{405BD452-D7DE-7EA5-F2D5-31FA0F492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602" y="3440430"/>
            <a:ext cx="650452" cy="650452"/>
          </a:xfrm>
          <a:prstGeom prst="rect">
            <a:avLst/>
          </a:prstGeom>
        </p:spPr>
      </p:pic>
      <p:pic>
        <p:nvPicPr>
          <p:cNvPr id="11" name="Content Placeholder 5" descr="Puzzle with solid fill">
            <a:extLst>
              <a:ext uri="{FF2B5EF4-FFF2-40B4-BE49-F238E27FC236}">
                <a16:creationId xmlns:a16="http://schemas.microsoft.com/office/drawing/2014/main" id="{FC28705F-A63A-EE04-9DE9-C3151D672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602" y="4759747"/>
            <a:ext cx="650452" cy="6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EFC9E3-317C-49A1-8AD0-C7CC7A94B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900409"/>
              </p:ext>
            </p:extLst>
          </p:nvPr>
        </p:nvGraphicFramePr>
        <p:xfrm>
          <a:off x="2032000" y="110066"/>
          <a:ext cx="8128000" cy="358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Filter outline">
            <a:extLst>
              <a:ext uri="{FF2B5EF4-FFF2-40B4-BE49-F238E27FC236}">
                <a16:creationId xmlns:a16="http://schemas.microsoft.com/office/drawing/2014/main" id="{936B253A-69CC-C3AA-D8BE-A401139D6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5750299" y="2061882"/>
            <a:ext cx="914400" cy="914400"/>
          </a:xfrm>
          <a:prstGeom prst="rect">
            <a:avLst/>
          </a:prstGeom>
        </p:spPr>
      </p:pic>
      <p:pic>
        <p:nvPicPr>
          <p:cNvPr id="9" name="Graphic 8" descr="Filter outline">
            <a:extLst>
              <a:ext uri="{FF2B5EF4-FFF2-40B4-BE49-F238E27FC236}">
                <a16:creationId xmlns:a16="http://schemas.microsoft.com/office/drawing/2014/main" id="{9AA7791B-1CE4-A9FD-E48D-54846F0A68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750549" y="2061882"/>
            <a:ext cx="914400" cy="914400"/>
          </a:xfrm>
          <a:prstGeom prst="rect">
            <a:avLst/>
          </a:prstGeom>
        </p:spPr>
      </p:pic>
      <p:pic>
        <p:nvPicPr>
          <p:cNvPr id="10" name="Graphic 9" descr="Filter outline">
            <a:extLst>
              <a:ext uri="{FF2B5EF4-FFF2-40B4-BE49-F238E27FC236}">
                <a16:creationId xmlns:a16="http://schemas.microsoft.com/office/drawing/2014/main" id="{0C8C0A6C-0BB2-75B0-54F9-724809CC4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3616700" y="206188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7E31D1-3C66-46AE-ED79-27FB4E7194B6}"/>
              </a:ext>
            </a:extLst>
          </p:cNvPr>
          <p:cNvSpPr txBox="1"/>
          <p:nvPr/>
        </p:nvSpPr>
        <p:spPr>
          <a:xfrm rot="18011187">
            <a:off x="2930693" y="3129714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0A011-80DA-8847-DE0C-ACBBAA65E67E}"/>
              </a:ext>
            </a:extLst>
          </p:cNvPr>
          <p:cNvSpPr txBox="1"/>
          <p:nvPr/>
        </p:nvSpPr>
        <p:spPr>
          <a:xfrm rot="5400000">
            <a:off x="3412611" y="3403478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AAEA5-573B-8E59-3A6A-CF9042810903}"/>
              </a:ext>
            </a:extLst>
          </p:cNvPr>
          <p:cNvSpPr txBox="1"/>
          <p:nvPr/>
        </p:nvSpPr>
        <p:spPr>
          <a:xfrm rot="4355753">
            <a:off x="3890123" y="3377586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21061-A533-3E17-9E6B-90703122A933}"/>
              </a:ext>
            </a:extLst>
          </p:cNvPr>
          <p:cNvSpPr txBox="1"/>
          <p:nvPr/>
        </p:nvSpPr>
        <p:spPr>
          <a:xfrm rot="18011187">
            <a:off x="5105095" y="3110342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5DA10-5B3F-F48C-3E17-A6A06089801E}"/>
              </a:ext>
            </a:extLst>
          </p:cNvPr>
          <p:cNvSpPr txBox="1"/>
          <p:nvPr/>
        </p:nvSpPr>
        <p:spPr>
          <a:xfrm rot="5400000">
            <a:off x="5587013" y="3384106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114E7B-9BF5-9252-E3A3-774D4FB7FFE3}"/>
              </a:ext>
            </a:extLst>
          </p:cNvPr>
          <p:cNvSpPr txBox="1"/>
          <p:nvPr/>
        </p:nvSpPr>
        <p:spPr>
          <a:xfrm rot="4355753">
            <a:off x="6064525" y="3358214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4B0F2B-E5FA-94F1-3550-A7CFFEA5551B}"/>
              </a:ext>
            </a:extLst>
          </p:cNvPr>
          <p:cNvSpPr txBox="1"/>
          <p:nvPr/>
        </p:nvSpPr>
        <p:spPr>
          <a:xfrm rot="18011187">
            <a:off x="7047382" y="3162124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71B16-43B3-5288-ECBA-ECC849F1A0EC}"/>
              </a:ext>
            </a:extLst>
          </p:cNvPr>
          <p:cNvSpPr txBox="1"/>
          <p:nvPr/>
        </p:nvSpPr>
        <p:spPr>
          <a:xfrm rot="5400000">
            <a:off x="7529300" y="3435888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Deadlines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6013D-A856-77EA-C57B-38B6ACEF3826}"/>
              </a:ext>
            </a:extLst>
          </p:cNvPr>
          <p:cNvSpPr txBox="1"/>
          <p:nvPr/>
        </p:nvSpPr>
        <p:spPr>
          <a:xfrm rot="4355753">
            <a:off x="8006812" y="3409996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</a:t>
            </a:r>
          </a:p>
        </p:txBody>
      </p:sp>
      <p:pic>
        <p:nvPicPr>
          <p:cNvPr id="203" name="Graphic 202" descr="Filter outline">
            <a:extLst>
              <a:ext uri="{FF2B5EF4-FFF2-40B4-BE49-F238E27FC236}">
                <a16:creationId xmlns:a16="http://schemas.microsoft.com/office/drawing/2014/main" id="{015E86A6-E472-195E-4599-F6D6ACAA53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807" y="4441866"/>
            <a:ext cx="3752386" cy="1764506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053408F2-A3FF-F63C-F634-5B41C915E0E4}"/>
              </a:ext>
            </a:extLst>
          </p:cNvPr>
          <p:cNvSpPr txBox="1"/>
          <p:nvPr/>
        </p:nvSpPr>
        <p:spPr>
          <a:xfrm>
            <a:off x="4910987" y="5906131"/>
            <a:ext cx="2295454" cy="830997"/>
          </a:xfrm>
          <a:prstGeom prst="rect">
            <a:avLst/>
          </a:prstGeom>
          <a:solidFill>
            <a:srgbClr val="71C3BE"/>
          </a:solidFill>
          <a:ln>
            <a:solidFill>
              <a:srgbClr val="71C3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CPD Field Office</a:t>
            </a:r>
          </a:p>
        </p:txBody>
      </p:sp>
    </p:spTree>
    <p:extLst>
      <p:ext uri="{BB962C8B-B14F-4D97-AF65-F5344CB8AC3E}">
        <p14:creationId xmlns:p14="http://schemas.microsoft.com/office/powerpoint/2010/main" val="191274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3BFD8D1-5284-5AA3-CBEA-ECC75862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31" y="174922"/>
            <a:ext cx="2614612" cy="17469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779236-0E17-904D-CEDF-838C4C6E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80" y="2260678"/>
            <a:ext cx="2469734" cy="16353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78E2C-7492-A5BC-07D1-C64E4BD76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140" y="2019333"/>
            <a:ext cx="2307496" cy="15584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C6EDD0-DD05-5F09-BA90-B267FF2CF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507" y="177196"/>
            <a:ext cx="2476221" cy="15561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7AD8427-3C63-831E-3900-43675176D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55" y="43421"/>
            <a:ext cx="2954997" cy="2009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755BE6-094D-3731-D718-C795009B7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037" y="2053372"/>
            <a:ext cx="2685566" cy="1842620"/>
          </a:xfrm>
          <a:prstGeom prst="rect">
            <a:avLst/>
          </a:prstGeom>
        </p:spPr>
      </p:pic>
      <p:pic>
        <p:nvPicPr>
          <p:cNvPr id="10242" name="Picture 2" descr="3d Render Of Usa Map With States Stock Photo - Download Image Now - iStock">
            <a:extLst>
              <a:ext uri="{FF2B5EF4-FFF2-40B4-BE49-F238E27FC236}">
                <a16:creationId xmlns:a16="http://schemas.microsoft.com/office/drawing/2014/main" id="{34E7903D-2235-15D6-2DA1-2C1436F1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94" y="4807065"/>
            <a:ext cx="3254411" cy="21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148FEC-FEDD-F3A2-D80E-C4B77A20E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782" y="52566"/>
            <a:ext cx="2569941" cy="1735907"/>
          </a:xfrm>
          <a:prstGeom prst="rect">
            <a:avLst/>
          </a:prstGeom>
        </p:spPr>
      </p:pic>
      <p:pic>
        <p:nvPicPr>
          <p:cNvPr id="59" name="Graphic 58" descr="Filter outline">
            <a:extLst>
              <a:ext uri="{FF2B5EF4-FFF2-40B4-BE49-F238E27FC236}">
                <a16:creationId xmlns:a16="http://schemas.microsoft.com/office/drawing/2014/main" id="{1EB943C9-85D0-8F17-3196-F906A53FF7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10755" y="4712689"/>
            <a:ext cx="1764506" cy="1764506"/>
          </a:xfrm>
          <a:prstGeom prst="rect">
            <a:avLst/>
          </a:prstGeom>
        </p:spPr>
      </p:pic>
      <p:pic>
        <p:nvPicPr>
          <p:cNvPr id="60" name="Graphic 59" descr="Filter outline">
            <a:extLst>
              <a:ext uri="{FF2B5EF4-FFF2-40B4-BE49-F238E27FC236}">
                <a16:creationId xmlns:a16="http://schemas.microsoft.com/office/drawing/2014/main" id="{3A389A68-DBDA-ED70-9FD4-9D4E8FFBCD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63529" y="5040928"/>
            <a:ext cx="1764506" cy="1764506"/>
          </a:xfrm>
          <a:prstGeom prst="rect">
            <a:avLst/>
          </a:prstGeom>
        </p:spPr>
      </p:pic>
      <p:pic>
        <p:nvPicPr>
          <p:cNvPr id="61" name="Graphic 60" descr="Filter outline">
            <a:extLst>
              <a:ext uri="{FF2B5EF4-FFF2-40B4-BE49-F238E27FC236}">
                <a16:creationId xmlns:a16="http://schemas.microsoft.com/office/drawing/2014/main" id="{9802C9EE-CC27-9E61-151A-30CBECCADF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3008" y="4384450"/>
            <a:ext cx="1764506" cy="1764506"/>
          </a:xfrm>
          <a:prstGeom prst="rect">
            <a:avLst/>
          </a:prstGeom>
        </p:spPr>
      </p:pic>
      <p:pic>
        <p:nvPicPr>
          <p:cNvPr id="62" name="Graphic 61" descr="Filter outline">
            <a:extLst>
              <a:ext uri="{FF2B5EF4-FFF2-40B4-BE49-F238E27FC236}">
                <a16:creationId xmlns:a16="http://schemas.microsoft.com/office/drawing/2014/main" id="{B8ED6BB7-8C8A-F8CD-4436-215E284C7E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43367" y="4712689"/>
            <a:ext cx="1764506" cy="176450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1644CA8-1747-8EA5-227A-EFCBA5CE1BF5}"/>
              </a:ext>
            </a:extLst>
          </p:cNvPr>
          <p:cNvSpPr txBox="1"/>
          <p:nvPr/>
        </p:nvSpPr>
        <p:spPr>
          <a:xfrm>
            <a:off x="1107649" y="5276409"/>
            <a:ext cx="2295454" cy="914097"/>
          </a:xfrm>
          <a:prstGeom prst="rect">
            <a:avLst/>
          </a:prstGeom>
          <a:solidFill>
            <a:srgbClr val="71C3BE"/>
          </a:solidFill>
          <a:ln>
            <a:solidFill>
              <a:srgbClr val="71C3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43 CPD Field Offices</a:t>
            </a:r>
          </a:p>
        </p:txBody>
      </p:sp>
      <p:pic>
        <p:nvPicPr>
          <p:cNvPr id="64" name="Graphic 63" descr="Marker with solid fill">
            <a:extLst>
              <a:ext uri="{FF2B5EF4-FFF2-40B4-BE49-F238E27FC236}">
                <a16:creationId xmlns:a16="http://schemas.microsoft.com/office/drawing/2014/main" id="{F6E2287A-6CB0-15E4-07B3-BD0F01E3E6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25327" y="5876144"/>
            <a:ext cx="734376" cy="734376"/>
          </a:xfrm>
          <a:prstGeom prst="rect">
            <a:avLst/>
          </a:prstGeom>
        </p:spPr>
      </p:pic>
      <p:pic>
        <p:nvPicPr>
          <p:cNvPr id="65" name="Graphic 64" descr="Marker with solid fill">
            <a:extLst>
              <a:ext uri="{FF2B5EF4-FFF2-40B4-BE49-F238E27FC236}">
                <a16:creationId xmlns:a16="http://schemas.microsoft.com/office/drawing/2014/main" id="{77744A8E-4937-A91E-378A-38AA46E9E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76146" y="5302956"/>
            <a:ext cx="734376" cy="734376"/>
          </a:xfrm>
          <a:prstGeom prst="rect">
            <a:avLst/>
          </a:prstGeom>
        </p:spPr>
      </p:pic>
      <p:pic>
        <p:nvPicPr>
          <p:cNvPr id="66" name="Graphic 65" descr="Marker with solid fill">
            <a:extLst>
              <a:ext uri="{FF2B5EF4-FFF2-40B4-BE49-F238E27FC236}">
                <a16:creationId xmlns:a16="http://schemas.microsoft.com/office/drawing/2014/main" id="{8E40F7D5-8222-956F-408B-5595939B3D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37861" y="5956857"/>
            <a:ext cx="734376" cy="734376"/>
          </a:xfrm>
          <a:prstGeom prst="rect">
            <a:avLst/>
          </a:prstGeom>
        </p:spPr>
      </p:pic>
      <p:pic>
        <p:nvPicPr>
          <p:cNvPr id="67" name="Graphic 66" descr="Marker with solid fill">
            <a:extLst>
              <a:ext uri="{FF2B5EF4-FFF2-40B4-BE49-F238E27FC236}">
                <a16:creationId xmlns:a16="http://schemas.microsoft.com/office/drawing/2014/main" id="{5A0507D9-31D3-712D-6660-6D9CC16DB4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59234" y="5670144"/>
            <a:ext cx="734376" cy="7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9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d Render Of Usa Map With States Stock Photo - Download Image Now - iStock">
            <a:extLst>
              <a:ext uri="{FF2B5EF4-FFF2-40B4-BE49-F238E27FC236}">
                <a16:creationId xmlns:a16="http://schemas.microsoft.com/office/drawing/2014/main" id="{F54096A6-17C1-49D1-311F-4CD2B6E1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94" y="4807065"/>
            <a:ext cx="3254411" cy="21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7F78CD-E02E-D39E-9E2C-0D088CD1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88" y="131750"/>
            <a:ext cx="8579224" cy="2769772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15E70480-6C37-74E2-4196-6E18E0408C74}"/>
              </a:ext>
            </a:extLst>
          </p:cNvPr>
          <p:cNvSpPr/>
          <p:nvPr/>
        </p:nvSpPr>
        <p:spPr>
          <a:xfrm rot="16200000">
            <a:off x="5441707" y="-1417394"/>
            <a:ext cx="1079146" cy="8970030"/>
          </a:xfrm>
          <a:prstGeom prst="leftBrace">
            <a:avLst>
              <a:gd name="adj1" fmla="val 8333"/>
              <a:gd name="adj2" fmla="val 50999"/>
            </a:avLst>
          </a:prstGeom>
          <a:ln w="57150">
            <a:solidFill>
              <a:srgbClr val="7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9CA59-CB7B-C6D4-D0D8-968FE705ACFE}"/>
              </a:ext>
            </a:extLst>
          </p:cNvPr>
          <p:cNvSpPr txBox="1"/>
          <p:nvPr/>
        </p:nvSpPr>
        <p:spPr>
          <a:xfrm>
            <a:off x="3657433" y="3788268"/>
            <a:ext cx="4647692" cy="461665"/>
          </a:xfrm>
          <a:prstGeom prst="rect">
            <a:avLst/>
          </a:prstGeom>
          <a:solidFill>
            <a:srgbClr val="71C3BE"/>
          </a:solidFill>
          <a:ln>
            <a:solidFill>
              <a:srgbClr val="71C3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CPD Office of Field Management</a:t>
            </a:r>
          </a:p>
        </p:txBody>
      </p:sp>
      <p:pic>
        <p:nvPicPr>
          <p:cNvPr id="6" name="Graphic 5" descr="Filter outline">
            <a:extLst>
              <a:ext uri="{FF2B5EF4-FFF2-40B4-BE49-F238E27FC236}">
                <a16:creationId xmlns:a16="http://schemas.microsoft.com/office/drawing/2014/main" id="{DBDBB0DB-5DF1-17E0-6AA4-F1207B864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513648" y="4192078"/>
            <a:ext cx="1164703" cy="1164703"/>
          </a:xfrm>
          <a:prstGeom prst="rect">
            <a:avLst/>
          </a:prstGeom>
        </p:spPr>
      </p:pic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7DC5CCDF-855E-4493-A21B-0467A1044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8794" y="5636303"/>
            <a:ext cx="734376" cy="734376"/>
          </a:xfrm>
          <a:prstGeom prst="rect">
            <a:avLst/>
          </a:prstGeom>
        </p:spPr>
      </p:pic>
      <p:pic>
        <p:nvPicPr>
          <p:cNvPr id="10" name="Graphic 9" descr="Marker with solid fill">
            <a:extLst>
              <a:ext uri="{FF2B5EF4-FFF2-40B4-BE49-F238E27FC236}">
                <a16:creationId xmlns:a16="http://schemas.microsoft.com/office/drawing/2014/main" id="{1443C7EB-774B-8567-18DF-81CE01340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1279" y="5857207"/>
            <a:ext cx="734376" cy="734376"/>
          </a:xfrm>
          <a:prstGeom prst="rect">
            <a:avLst/>
          </a:prstGeom>
        </p:spPr>
      </p:pic>
      <p:pic>
        <p:nvPicPr>
          <p:cNvPr id="11" name="Graphic 10" descr="Marker with solid fill">
            <a:extLst>
              <a:ext uri="{FF2B5EF4-FFF2-40B4-BE49-F238E27FC236}">
                <a16:creationId xmlns:a16="http://schemas.microsoft.com/office/drawing/2014/main" id="{A8DA1CD1-7321-DA05-A740-7AF2154BC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1623" y="5356782"/>
            <a:ext cx="734376" cy="734376"/>
          </a:xfrm>
          <a:prstGeom prst="rect">
            <a:avLst/>
          </a:prstGeom>
        </p:spPr>
      </p:pic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BA25864D-2460-1363-6972-08F04ADAC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4808" y="5616921"/>
            <a:ext cx="734376" cy="734376"/>
          </a:xfrm>
          <a:prstGeom prst="rect">
            <a:avLst/>
          </a:prstGeom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A449E818-DCAA-17BA-6A23-C1E62CBC9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1640" y="4692095"/>
            <a:ext cx="734376" cy="734376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C7301E30-5CC0-DEBD-0E29-BEC2F8B9D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9230" y="5367593"/>
            <a:ext cx="734376" cy="7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0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1A9C96-6F76-0872-A1BD-4F7EBCA42CB6}"/>
              </a:ext>
            </a:extLst>
          </p:cNvPr>
          <p:cNvSpPr txBox="1"/>
          <p:nvPr/>
        </p:nvSpPr>
        <p:spPr>
          <a:xfrm>
            <a:off x="488214" y="1333875"/>
            <a:ext cx="63511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Overseen by: 	     Office of Field 				     Management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Leadership: 	     CPD Director or Acting 			     CPD Director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Management:      Program Managers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Program Staff:     CPD Representatives, 			     Financial Analysts, 			     Admin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SMEs: 		     Environment, 				     Relocation, Disaster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endParaRPr lang="en-US" sz="1600" dirty="0">
              <a:latin typeface="Abadi" panose="020B0604020104020204" pitchFamily="34" charset="0"/>
            </a:endParaRPr>
          </a:p>
          <a:p>
            <a:endParaRPr lang="en-US" sz="1600" dirty="0">
              <a:latin typeface="Abadi" panose="020B06040201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C27D16-08E8-9366-5669-6DCE3F75E187}"/>
              </a:ext>
            </a:extLst>
          </p:cNvPr>
          <p:cNvGrpSpPr/>
          <p:nvPr/>
        </p:nvGrpSpPr>
        <p:grpSpPr>
          <a:xfrm>
            <a:off x="0" y="300085"/>
            <a:ext cx="5338407" cy="678576"/>
            <a:chOff x="0" y="300085"/>
            <a:chExt cx="5338407" cy="678576"/>
          </a:xfrm>
          <a:solidFill>
            <a:srgbClr val="F6B54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2DC60A-8A5E-428B-DDF5-752CC87125D9}"/>
                </a:ext>
              </a:extLst>
            </p:cNvPr>
            <p:cNvSpPr/>
            <p:nvPr/>
          </p:nvSpPr>
          <p:spPr>
            <a:xfrm>
              <a:off x="0" y="300085"/>
              <a:ext cx="4833149" cy="6785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1E698185-3343-3664-B08F-1AA9393EB1CA}"/>
                </a:ext>
              </a:extLst>
            </p:cNvPr>
            <p:cNvSpPr/>
            <p:nvPr/>
          </p:nvSpPr>
          <p:spPr>
            <a:xfrm rot="5400000">
              <a:off x="4750646" y="390900"/>
              <a:ext cx="670264" cy="505258"/>
            </a:xfrm>
            <a:prstGeom prst="triangl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F6B7CD-0A31-CCC3-69F0-850F9E09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 LT Pro" panose="020B0504020202020204" pitchFamily="34" charset="0"/>
              </a:rPr>
              <a:t>Field Office Stats</a:t>
            </a:r>
          </a:p>
        </p:txBody>
      </p:sp>
      <p:pic>
        <p:nvPicPr>
          <p:cNvPr id="25" name="Picture 2" descr="white jigsaw puzzle pieces on brown marble table">
            <a:extLst>
              <a:ext uri="{FF2B5EF4-FFF2-40B4-BE49-F238E27FC236}">
                <a16:creationId xmlns:a16="http://schemas.microsoft.com/office/drawing/2014/main" id="{E087D2E9-4F56-FD69-601D-C3B1C7B6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3" y="-835091"/>
            <a:ext cx="5893837" cy="88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8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1464</Words>
  <Application>Microsoft Office PowerPoint</Application>
  <PresentationFormat>Widescreen</PresentationFormat>
  <Paragraphs>328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Abadi</vt:lpstr>
      <vt:lpstr>Algerian</vt:lpstr>
      <vt:lpstr>Amasis MT Pro Black</vt:lpstr>
      <vt:lpstr>Arial</vt:lpstr>
      <vt:lpstr>Calibri</vt:lpstr>
      <vt:lpstr>Calibri Light</vt:lpstr>
      <vt:lpstr>Helvetica</vt:lpstr>
      <vt:lpstr>Helvetica LT Pro</vt:lpstr>
      <vt:lpstr>Leelawadee</vt:lpstr>
      <vt:lpstr>Office Theme</vt:lpstr>
      <vt:lpstr>Working Together with your  CPD Field Office </vt:lpstr>
      <vt:lpstr>Solving the Puzzle</vt:lpstr>
      <vt:lpstr>Solving the Puzzle</vt:lpstr>
      <vt:lpstr>Survey Says?</vt:lpstr>
      <vt:lpstr>Who is Community Planning &amp; Development?</vt:lpstr>
      <vt:lpstr>PowerPoint Presentation</vt:lpstr>
      <vt:lpstr>PowerPoint Presentation</vt:lpstr>
      <vt:lpstr>PowerPoint Presentation</vt:lpstr>
      <vt:lpstr>Field Office Stats</vt:lpstr>
      <vt:lpstr>Field Office Stats</vt:lpstr>
      <vt:lpstr>So what does the Field Office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quick word about Findings…</vt:lpstr>
      <vt:lpstr>PowerPoint Presentation</vt:lpstr>
      <vt:lpstr>How to work with my Field Office?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CPD Field is here to help you put the pieces in place.  </vt:lpstr>
    </vt:vector>
  </TitlesOfParts>
  <Company>U.S. Department of 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with your  CPD Field Office </dc:title>
  <dc:creator>Burke, Kathleen S</dc:creator>
  <cp:lastModifiedBy>Burke, Kathleen S</cp:lastModifiedBy>
  <cp:revision>1</cp:revision>
  <dcterms:created xsi:type="dcterms:W3CDTF">2022-06-15T21:06:48Z</dcterms:created>
  <dcterms:modified xsi:type="dcterms:W3CDTF">2022-06-22T22:44:26Z</dcterms:modified>
</cp:coreProperties>
</file>